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7559675" cy="10691800"/>
  <p:embeddedFontLst>
    <p:embeddedFont>
      <p:font typeface="Montserrat SemiBold"/>
      <p:regular r:id="rId19"/>
      <p:bold r:id="rId20"/>
      <p:italic r:id="rId21"/>
      <p:boldItalic r:id="rId22"/>
    </p:embeddedFont>
    <p:embeddedFont>
      <p:font typeface="Montserrat Black"/>
      <p:bold r:id="rId23"/>
      <p:boldItalic r:id="rId24"/>
    </p:embeddedFont>
    <p:embeddedFont>
      <p:font typeface="Montserrat Medium"/>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jaWrMQoYERb0FAhWv/1qe/LGg3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SemiBold-bold.fntdata"/><Relationship Id="rId22" Type="http://schemas.openxmlformats.org/officeDocument/2006/relationships/font" Target="fonts/MontserratSemiBold-boldItalic.fntdata"/><Relationship Id="rId21" Type="http://schemas.openxmlformats.org/officeDocument/2006/relationships/font" Target="fonts/MontserratSemiBold-italic.fntdata"/><Relationship Id="rId24" Type="http://schemas.openxmlformats.org/officeDocument/2006/relationships/font" Target="fonts/MontserratBlack-boldItalic.fntdata"/><Relationship Id="rId23" Type="http://schemas.openxmlformats.org/officeDocument/2006/relationships/font" Target="fonts/MontserratBlack-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MontserratMedium-bold.fntdata"/><Relationship Id="rId25" Type="http://schemas.openxmlformats.org/officeDocument/2006/relationships/font" Target="fonts/MontserratMedium-regular.fntdata"/><Relationship Id="rId28" Type="http://schemas.openxmlformats.org/officeDocument/2006/relationships/font" Target="fonts/MontserratMedium-boldItalic.fntdata"/><Relationship Id="rId27" Type="http://schemas.openxmlformats.org/officeDocument/2006/relationships/font" Target="fonts/MontserratMedium-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MontserratSemiBold-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0: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0: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1: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1: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2: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2: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3: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3: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2: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5: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6: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7: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8: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8: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9: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38" name="Shape 38"/>
        <p:cNvGrpSpPr/>
        <p:nvPr/>
      </p:nvGrpSpPr>
      <p:grpSpPr>
        <a:xfrm>
          <a:off x="0" y="0"/>
          <a:ext cx="0" cy="0"/>
          <a:chOff x="0" y="0"/>
          <a:chExt cx="0" cy="0"/>
        </a:xfrm>
      </p:grpSpPr>
      <p:sp>
        <p:nvSpPr>
          <p:cNvPr id="39" name="Google Shape;39;p26"/>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6"/>
          <p:cNvSpPr txBox="1"/>
          <p:nvPr>
            <p:ph idx="1" type="body"/>
          </p:nvPr>
        </p:nvSpPr>
        <p:spPr>
          <a:xfrm>
            <a:off x="457200" y="120348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1" name="Google Shape;41;p26"/>
          <p:cNvSpPr txBox="1"/>
          <p:nvPr>
            <p:ph idx="2"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2" name="Shape 42"/>
        <p:cNvGrpSpPr/>
        <p:nvPr/>
      </p:nvGrpSpPr>
      <p:grpSpPr>
        <a:xfrm>
          <a:off x="0" y="0"/>
          <a:ext cx="0" cy="0"/>
          <a:chOff x="0" y="0"/>
          <a:chExt cx="0" cy="0"/>
        </a:xfrm>
      </p:grpSpPr>
      <p:sp>
        <p:nvSpPr>
          <p:cNvPr id="43" name="Google Shape;43;p27"/>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7"/>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5" name="Google Shape;45;p27"/>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6" name="Google Shape;46;p27"/>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7" name="Google Shape;47;p27"/>
          <p:cNvSpPr txBox="1"/>
          <p:nvPr>
            <p:ph idx="4"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48" name="Shape 48"/>
        <p:cNvGrpSpPr/>
        <p:nvPr/>
      </p:nvGrpSpPr>
      <p:grpSpPr>
        <a:xfrm>
          <a:off x="0" y="0"/>
          <a:ext cx="0" cy="0"/>
          <a:chOff x="0" y="0"/>
          <a:chExt cx="0" cy="0"/>
        </a:xfrm>
      </p:grpSpPr>
      <p:sp>
        <p:nvSpPr>
          <p:cNvPr id="49" name="Google Shape;49;p28"/>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8"/>
          <p:cNvSpPr txBox="1"/>
          <p:nvPr>
            <p:ph idx="1" type="body"/>
          </p:nvPr>
        </p:nvSpPr>
        <p:spPr>
          <a:xfrm>
            <a:off x="45720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1" name="Google Shape;51;p28"/>
          <p:cNvSpPr txBox="1"/>
          <p:nvPr>
            <p:ph idx="2" type="body"/>
          </p:nvPr>
        </p:nvSpPr>
        <p:spPr>
          <a:xfrm>
            <a:off x="323964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2" name="Google Shape;52;p28"/>
          <p:cNvSpPr txBox="1"/>
          <p:nvPr>
            <p:ph idx="3" type="body"/>
          </p:nvPr>
        </p:nvSpPr>
        <p:spPr>
          <a:xfrm>
            <a:off x="602208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3" name="Google Shape;53;p28"/>
          <p:cNvSpPr txBox="1"/>
          <p:nvPr>
            <p:ph idx="4" type="body"/>
          </p:nvPr>
        </p:nvSpPr>
        <p:spPr>
          <a:xfrm>
            <a:off x="45720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4" name="Google Shape;54;p28"/>
          <p:cNvSpPr txBox="1"/>
          <p:nvPr>
            <p:ph idx="5" type="body"/>
          </p:nvPr>
        </p:nvSpPr>
        <p:spPr>
          <a:xfrm>
            <a:off x="323964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5" name="Google Shape;55;p28"/>
          <p:cNvSpPr txBox="1"/>
          <p:nvPr>
            <p:ph idx="6" type="body"/>
          </p:nvPr>
        </p:nvSpPr>
        <p:spPr>
          <a:xfrm>
            <a:off x="602208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59" name="Shape 5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60" name="Shape 60"/>
        <p:cNvGrpSpPr/>
        <p:nvPr/>
      </p:nvGrpSpPr>
      <p:grpSpPr>
        <a:xfrm>
          <a:off x="0" y="0"/>
          <a:ext cx="0" cy="0"/>
          <a:chOff x="0" y="0"/>
          <a:chExt cx="0" cy="0"/>
        </a:xfrm>
      </p:grpSpPr>
      <p:sp>
        <p:nvSpPr>
          <p:cNvPr id="61" name="Google Shape;61;p29"/>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9"/>
          <p:cNvSpPr txBox="1"/>
          <p:nvPr>
            <p:ph idx="1" type="subTitle"/>
          </p:nvPr>
        </p:nvSpPr>
        <p:spPr>
          <a:xfrm>
            <a:off x="457200" y="1203480"/>
            <a:ext cx="8229240" cy="29829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63" name="Shape 63"/>
        <p:cNvGrpSpPr/>
        <p:nvPr/>
      </p:nvGrpSpPr>
      <p:grpSpPr>
        <a:xfrm>
          <a:off x="0" y="0"/>
          <a:ext cx="0" cy="0"/>
          <a:chOff x="0" y="0"/>
          <a:chExt cx="0" cy="0"/>
        </a:xfrm>
      </p:grpSpPr>
      <p:sp>
        <p:nvSpPr>
          <p:cNvPr id="64" name="Google Shape;64;p30"/>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0"/>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66" name="Shape 66"/>
        <p:cNvGrpSpPr/>
        <p:nvPr/>
      </p:nvGrpSpPr>
      <p:grpSpPr>
        <a:xfrm>
          <a:off x="0" y="0"/>
          <a:ext cx="0" cy="0"/>
          <a:chOff x="0" y="0"/>
          <a:chExt cx="0" cy="0"/>
        </a:xfrm>
      </p:grpSpPr>
      <p:sp>
        <p:nvSpPr>
          <p:cNvPr id="67" name="Google Shape;67;p31"/>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1"/>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9" name="Google Shape;69;p31"/>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32"/>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72" name="Shape 72"/>
        <p:cNvGrpSpPr/>
        <p:nvPr/>
      </p:nvGrpSpPr>
      <p:grpSpPr>
        <a:xfrm>
          <a:off x="0" y="0"/>
          <a:ext cx="0" cy="0"/>
          <a:chOff x="0" y="0"/>
          <a:chExt cx="0" cy="0"/>
        </a:xfrm>
      </p:grpSpPr>
      <p:sp>
        <p:nvSpPr>
          <p:cNvPr id="73" name="Google Shape;73;p33"/>
          <p:cNvSpPr txBox="1"/>
          <p:nvPr>
            <p:ph idx="1" type="subTitle"/>
          </p:nvPr>
        </p:nvSpPr>
        <p:spPr>
          <a:xfrm>
            <a:off x="457200" y="205200"/>
            <a:ext cx="8229240" cy="39812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74" name="Shape 74"/>
        <p:cNvGrpSpPr/>
        <p:nvPr/>
      </p:nvGrpSpPr>
      <p:grpSpPr>
        <a:xfrm>
          <a:off x="0" y="0"/>
          <a:ext cx="0" cy="0"/>
          <a:chOff x="0" y="0"/>
          <a:chExt cx="0" cy="0"/>
        </a:xfrm>
      </p:grpSpPr>
      <p:sp>
        <p:nvSpPr>
          <p:cNvPr id="75" name="Google Shape;75;p34"/>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4"/>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7" name="Google Shape;77;p34"/>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8" name="Google Shape;78;p34"/>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9" name="Shape 9"/>
        <p:cNvGrpSpPr/>
        <p:nvPr/>
      </p:nvGrpSpPr>
      <p:grpSpPr>
        <a:xfrm>
          <a:off x="0" y="0"/>
          <a:ext cx="0" cy="0"/>
          <a:chOff x="0" y="0"/>
          <a:chExt cx="0" cy="0"/>
        </a:xfrm>
      </p:grpSpPr>
      <p:sp>
        <p:nvSpPr>
          <p:cNvPr id="10" name="Google Shape;10;p18"/>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 name="Google Shape;11;p18"/>
          <p:cNvSpPr txBox="1"/>
          <p:nvPr>
            <p:ph idx="1" type="subTitle"/>
          </p:nvPr>
        </p:nvSpPr>
        <p:spPr>
          <a:xfrm>
            <a:off x="457200" y="1203480"/>
            <a:ext cx="8229240" cy="29829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79" name="Shape 79"/>
        <p:cNvGrpSpPr/>
        <p:nvPr/>
      </p:nvGrpSpPr>
      <p:grpSpPr>
        <a:xfrm>
          <a:off x="0" y="0"/>
          <a:ext cx="0" cy="0"/>
          <a:chOff x="0" y="0"/>
          <a:chExt cx="0" cy="0"/>
        </a:xfrm>
      </p:grpSpPr>
      <p:sp>
        <p:nvSpPr>
          <p:cNvPr id="80" name="Google Shape;80;p35"/>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5"/>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2" name="Google Shape;82;p35"/>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3" name="Google Shape;83;p35"/>
          <p:cNvSpPr txBox="1"/>
          <p:nvPr>
            <p:ph idx="3"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84" name="Shape 84"/>
        <p:cNvGrpSpPr/>
        <p:nvPr/>
      </p:nvGrpSpPr>
      <p:grpSpPr>
        <a:xfrm>
          <a:off x="0" y="0"/>
          <a:ext cx="0" cy="0"/>
          <a:chOff x="0" y="0"/>
          <a:chExt cx="0" cy="0"/>
        </a:xfrm>
      </p:grpSpPr>
      <p:sp>
        <p:nvSpPr>
          <p:cNvPr id="85" name="Google Shape;85;p36"/>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6"/>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7" name="Google Shape;87;p36"/>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8" name="Google Shape;88;p36"/>
          <p:cNvSpPr txBox="1"/>
          <p:nvPr>
            <p:ph idx="3"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89" name="Shape 89"/>
        <p:cNvGrpSpPr/>
        <p:nvPr/>
      </p:nvGrpSpPr>
      <p:grpSpPr>
        <a:xfrm>
          <a:off x="0" y="0"/>
          <a:ext cx="0" cy="0"/>
          <a:chOff x="0" y="0"/>
          <a:chExt cx="0" cy="0"/>
        </a:xfrm>
      </p:grpSpPr>
      <p:sp>
        <p:nvSpPr>
          <p:cNvPr id="90" name="Google Shape;90;p37"/>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7"/>
          <p:cNvSpPr txBox="1"/>
          <p:nvPr>
            <p:ph idx="1" type="body"/>
          </p:nvPr>
        </p:nvSpPr>
        <p:spPr>
          <a:xfrm>
            <a:off x="457200" y="120348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2" name="Google Shape;92;p37"/>
          <p:cNvSpPr txBox="1"/>
          <p:nvPr>
            <p:ph idx="2"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93" name="Shape 93"/>
        <p:cNvGrpSpPr/>
        <p:nvPr/>
      </p:nvGrpSpPr>
      <p:grpSpPr>
        <a:xfrm>
          <a:off x="0" y="0"/>
          <a:ext cx="0" cy="0"/>
          <a:chOff x="0" y="0"/>
          <a:chExt cx="0" cy="0"/>
        </a:xfrm>
      </p:grpSpPr>
      <p:sp>
        <p:nvSpPr>
          <p:cNvPr id="94" name="Google Shape;94;p38"/>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8"/>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6" name="Google Shape;96;p38"/>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7" name="Google Shape;97;p38"/>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8" name="Google Shape;98;p38"/>
          <p:cNvSpPr txBox="1"/>
          <p:nvPr>
            <p:ph idx="4"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99" name="Shape 99"/>
        <p:cNvGrpSpPr/>
        <p:nvPr/>
      </p:nvGrpSpPr>
      <p:grpSpPr>
        <a:xfrm>
          <a:off x="0" y="0"/>
          <a:ext cx="0" cy="0"/>
          <a:chOff x="0" y="0"/>
          <a:chExt cx="0" cy="0"/>
        </a:xfrm>
      </p:grpSpPr>
      <p:sp>
        <p:nvSpPr>
          <p:cNvPr id="100" name="Google Shape;100;p39"/>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9"/>
          <p:cNvSpPr txBox="1"/>
          <p:nvPr>
            <p:ph idx="1" type="body"/>
          </p:nvPr>
        </p:nvSpPr>
        <p:spPr>
          <a:xfrm>
            <a:off x="45720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2" name="Google Shape;102;p39"/>
          <p:cNvSpPr txBox="1"/>
          <p:nvPr>
            <p:ph idx="2" type="body"/>
          </p:nvPr>
        </p:nvSpPr>
        <p:spPr>
          <a:xfrm>
            <a:off x="323964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3" name="Google Shape;103;p39"/>
          <p:cNvSpPr txBox="1"/>
          <p:nvPr>
            <p:ph idx="3" type="body"/>
          </p:nvPr>
        </p:nvSpPr>
        <p:spPr>
          <a:xfrm>
            <a:off x="602208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4" name="Google Shape;104;p39"/>
          <p:cNvSpPr txBox="1"/>
          <p:nvPr>
            <p:ph idx="4" type="body"/>
          </p:nvPr>
        </p:nvSpPr>
        <p:spPr>
          <a:xfrm>
            <a:off x="45720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5" name="Google Shape;105;p39"/>
          <p:cNvSpPr txBox="1"/>
          <p:nvPr>
            <p:ph idx="5" type="body"/>
          </p:nvPr>
        </p:nvSpPr>
        <p:spPr>
          <a:xfrm>
            <a:off x="323964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6" name="Google Shape;106;p39"/>
          <p:cNvSpPr txBox="1"/>
          <p:nvPr>
            <p:ph idx="6" type="body"/>
          </p:nvPr>
        </p:nvSpPr>
        <p:spPr>
          <a:xfrm>
            <a:off x="602208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2" name="Shape 12"/>
        <p:cNvGrpSpPr/>
        <p:nvPr/>
      </p:nvGrpSpPr>
      <p:grpSpPr>
        <a:xfrm>
          <a:off x="0" y="0"/>
          <a:ext cx="0" cy="0"/>
          <a:chOff x="0" y="0"/>
          <a:chExt cx="0" cy="0"/>
        </a:xfrm>
      </p:grpSpPr>
      <p:sp>
        <p:nvSpPr>
          <p:cNvPr id="13" name="Google Shape;13;p19"/>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9"/>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5" name="Shape 15"/>
        <p:cNvGrpSpPr/>
        <p:nvPr/>
      </p:nvGrpSpPr>
      <p:grpSpPr>
        <a:xfrm>
          <a:off x="0" y="0"/>
          <a:ext cx="0" cy="0"/>
          <a:chOff x="0" y="0"/>
          <a:chExt cx="0" cy="0"/>
        </a:xfrm>
      </p:grpSpPr>
      <p:sp>
        <p:nvSpPr>
          <p:cNvPr id="16" name="Google Shape;16;p20"/>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0"/>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 name="Google Shape;18;p20"/>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21"/>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1" name="Shape 21"/>
        <p:cNvGrpSpPr/>
        <p:nvPr/>
      </p:nvGrpSpPr>
      <p:grpSpPr>
        <a:xfrm>
          <a:off x="0" y="0"/>
          <a:ext cx="0" cy="0"/>
          <a:chOff x="0" y="0"/>
          <a:chExt cx="0" cy="0"/>
        </a:xfrm>
      </p:grpSpPr>
      <p:sp>
        <p:nvSpPr>
          <p:cNvPr id="22" name="Google Shape;22;p22"/>
          <p:cNvSpPr txBox="1"/>
          <p:nvPr>
            <p:ph idx="1" type="subTitle"/>
          </p:nvPr>
        </p:nvSpPr>
        <p:spPr>
          <a:xfrm>
            <a:off x="457200" y="205200"/>
            <a:ext cx="8229240" cy="39812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3" name="Shape 23"/>
        <p:cNvGrpSpPr/>
        <p:nvPr/>
      </p:nvGrpSpPr>
      <p:grpSpPr>
        <a:xfrm>
          <a:off x="0" y="0"/>
          <a:ext cx="0" cy="0"/>
          <a:chOff x="0" y="0"/>
          <a:chExt cx="0" cy="0"/>
        </a:xfrm>
      </p:grpSpPr>
      <p:sp>
        <p:nvSpPr>
          <p:cNvPr id="24" name="Google Shape;24;p23"/>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3"/>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 name="Google Shape;26;p23"/>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 name="Google Shape;27;p23"/>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28" name="Shape 28"/>
        <p:cNvGrpSpPr/>
        <p:nvPr/>
      </p:nvGrpSpPr>
      <p:grpSpPr>
        <a:xfrm>
          <a:off x="0" y="0"/>
          <a:ext cx="0" cy="0"/>
          <a:chOff x="0" y="0"/>
          <a:chExt cx="0" cy="0"/>
        </a:xfrm>
      </p:grpSpPr>
      <p:sp>
        <p:nvSpPr>
          <p:cNvPr id="29" name="Google Shape;29;p24"/>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4"/>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24"/>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24"/>
          <p:cNvSpPr txBox="1"/>
          <p:nvPr>
            <p:ph idx="3"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33" name="Shape 33"/>
        <p:cNvGrpSpPr/>
        <p:nvPr/>
      </p:nvGrpSpPr>
      <p:grpSpPr>
        <a:xfrm>
          <a:off x="0" y="0"/>
          <a:ext cx="0" cy="0"/>
          <a:chOff x="0" y="0"/>
          <a:chExt cx="0" cy="0"/>
        </a:xfrm>
      </p:grpSpPr>
      <p:sp>
        <p:nvSpPr>
          <p:cNvPr id="34" name="Google Shape;34;p25"/>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5"/>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6" name="Google Shape;36;p25"/>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7" name="Google Shape;37;p25"/>
          <p:cNvSpPr txBox="1"/>
          <p:nvPr>
            <p:ph idx="3"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3.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 name="Google Shape;7;p14"/>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6" name="Shape 56"/>
        <p:cNvGrpSpPr/>
        <p:nvPr/>
      </p:nvGrpSpPr>
      <p:grpSpPr>
        <a:xfrm>
          <a:off x="0" y="0"/>
          <a:ext cx="0" cy="0"/>
          <a:chOff x="0" y="0"/>
          <a:chExt cx="0" cy="0"/>
        </a:xfrm>
      </p:grpSpPr>
      <p:sp>
        <p:nvSpPr>
          <p:cNvPr id="57" name="Google Shape;57;p16"/>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58" name="Google Shape;58;p16"/>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image" Target="../media/image24.jpg"/><Relationship Id="rId5" Type="http://schemas.openxmlformats.org/officeDocument/2006/relationships/image" Target="../media/image28.jpg"/><Relationship Id="rId6"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3.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2.jp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30.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31.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4.jp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7.jpg"/><Relationship Id="rId4" Type="http://schemas.openxmlformats.org/officeDocument/2006/relationships/image" Target="../media/image26.jpg"/><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9.jpg"/><Relationship Id="rId4" Type="http://schemas.openxmlformats.org/officeDocument/2006/relationships/image" Target="../media/image21.jpg"/><Relationship Id="rId5"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17.jpg"/><Relationship Id="rId6"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
          <p:cNvSpPr txBox="1"/>
          <p:nvPr>
            <p:ph idx="4294967295" type="title"/>
          </p:nvPr>
        </p:nvSpPr>
        <p:spPr>
          <a:xfrm>
            <a:off x="564840" y="1833120"/>
            <a:ext cx="8516520" cy="1446120"/>
          </a:xfrm>
          <a:prstGeom prst="rect">
            <a:avLst/>
          </a:prstGeom>
          <a:noFill/>
          <a:ln>
            <a:noFill/>
          </a:ln>
        </p:spPr>
        <p:txBody>
          <a:bodyPr anchorCtr="0" anchor="b" bIns="91425" lIns="0" spcFirstLastPara="1" rIns="0" wrap="square" tIns="91425">
            <a:noAutofit/>
          </a:bodyPr>
          <a:lstStyle/>
          <a:p>
            <a:pPr indent="0" lvl="0" marL="0" marR="0" rtl="0" algn="l">
              <a:lnSpc>
                <a:spcPct val="115000"/>
              </a:lnSpc>
              <a:spcBef>
                <a:spcPts val="0"/>
              </a:spcBef>
              <a:spcAft>
                <a:spcPts val="0"/>
              </a:spcAft>
              <a:buClr>
                <a:srgbClr val="FFFFFF"/>
              </a:buClr>
              <a:buSzPts val="3500"/>
              <a:buFont typeface="Montserrat Black"/>
              <a:buNone/>
            </a:pPr>
            <a:r>
              <a:rPr b="0" i="0" lang="pt-BR" sz="3500" u="none" cap="none" strike="noStrike">
                <a:solidFill>
                  <a:srgbClr val="FFFFFF"/>
                </a:solidFill>
                <a:latin typeface="Montserrat Black"/>
                <a:ea typeface="Montserrat Black"/>
                <a:cs typeface="Montserrat Black"/>
                <a:sym typeface="Montserrat Black"/>
              </a:rPr>
              <a:t>Universidade Federal da</a:t>
            </a:r>
            <a:endParaRPr b="0" i="0" sz="3500" u="none" cap="none" strike="noStrike">
              <a:latin typeface="Arial"/>
              <a:ea typeface="Arial"/>
              <a:cs typeface="Arial"/>
              <a:sym typeface="Arial"/>
            </a:endParaRPr>
          </a:p>
          <a:p>
            <a:pPr indent="0" lvl="0" marL="0" marR="0" rtl="0" algn="l">
              <a:lnSpc>
                <a:spcPct val="115000"/>
              </a:lnSpc>
              <a:spcBef>
                <a:spcPts val="0"/>
              </a:spcBef>
              <a:spcAft>
                <a:spcPts val="0"/>
              </a:spcAft>
              <a:buClr>
                <a:srgbClr val="FFFFFF"/>
              </a:buClr>
              <a:buSzPts val="3500"/>
              <a:buFont typeface="Montserrat Black"/>
              <a:buNone/>
            </a:pPr>
            <a:r>
              <a:rPr b="0" i="0" lang="pt-BR" sz="3500" u="none" cap="none" strike="noStrike">
                <a:solidFill>
                  <a:srgbClr val="FFFFFF"/>
                </a:solidFill>
                <a:latin typeface="Montserrat Black"/>
                <a:ea typeface="Montserrat Black"/>
                <a:cs typeface="Montserrat Black"/>
                <a:sym typeface="Montserrat Black"/>
              </a:rPr>
              <a:t>Integração Latino-Americana</a:t>
            </a:r>
            <a:endParaRPr b="0" i="0" sz="3500" u="none" cap="none" strike="noStrike">
              <a:latin typeface="Arial"/>
              <a:ea typeface="Arial"/>
              <a:cs typeface="Arial"/>
              <a:sym typeface="Arial"/>
            </a:endParaRPr>
          </a:p>
        </p:txBody>
      </p:sp>
      <p:sp>
        <p:nvSpPr>
          <p:cNvPr id="112" name="Google Shape;112;p1"/>
          <p:cNvSpPr txBox="1"/>
          <p:nvPr>
            <p:ph idx="4294967295" type="title"/>
          </p:nvPr>
        </p:nvSpPr>
        <p:spPr>
          <a:xfrm>
            <a:off x="6917040" y="4367160"/>
            <a:ext cx="1937520" cy="353520"/>
          </a:xfrm>
          <a:prstGeom prst="rect">
            <a:avLst/>
          </a:prstGeom>
          <a:noFill/>
          <a:ln>
            <a:noFill/>
          </a:ln>
        </p:spPr>
        <p:txBody>
          <a:bodyPr anchorCtr="0" anchor="t" bIns="91425" lIns="0" spcFirstLastPara="1" rIns="0" wrap="square" tIns="91425">
            <a:noAutofit/>
          </a:bodyPr>
          <a:lstStyle/>
          <a:p>
            <a:pPr indent="0" lvl="0" marL="0" marR="0" rtl="0" algn="l">
              <a:lnSpc>
                <a:spcPct val="100000"/>
              </a:lnSpc>
              <a:spcBef>
                <a:spcPts val="0"/>
              </a:spcBef>
              <a:spcAft>
                <a:spcPts val="0"/>
              </a:spcAft>
              <a:buClr>
                <a:srgbClr val="000000"/>
              </a:buClr>
              <a:buSzPts val="1500"/>
              <a:buFont typeface="Montserrat SemiBold"/>
              <a:buNone/>
            </a:pPr>
            <a:r>
              <a:rPr b="0" i="0" lang="pt-BR" sz="1500" u="none" cap="none" strike="noStrike">
                <a:solidFill>
                  <a:srgbClr val="000000"/>
                </a:solidFill>
                <a:latin typeface="Montserrat SemiBold"/>
                <a:ea typeface="Montserrat SemiBold"/>
                <a:cs typeface="Montserrat SemiBold"/>
                <a:sym typeface="Montserrat SemiBold"/>
              </a:rPr>
              <a:t>APRESENTAÇÃO</a:t>
            </a:r>
            <a:endParaRPr b="0" i="0" sz="1500" u="none" cap="none" strike="noStrike">
              <a:latin typeface="Arial"/>
              <a:ea typeface="Arial"/>
              <a:cs typeface="Arial"/>
              <a:sym typeface="Arial"/>
            </a:endParaRPr>
          </a:p>
        </p:txBody>
      </p:sp>
      <p:pic>
        <p:nvPicPr>
          <p:cNvPr id="113" name="Google Shape;113;p1"/>
          <p:cNvPicPr preferRelativeResize="0"/>
          <p:nvPr/>
        </p:nvPicPr>
        <p:blipFill rotWithShape="1">
          <a:blip r:embed="rId3">
            <a:alphaModFix/>
          </a:blip>
          <a:srcRect b="0" l="0" r="0" t="0"/>
          <a:stretch/>
        </p:blipFill>
        <p:spPr>
          <a:xfrm>
            <a:off x="3600" y="2880"/>
            <a:ext cx="9133560" cy="51404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10"/>
          <p:cNvPicPr preferRelativeResize="0"/>
          <p:nvPr/>
        </p:nvPicPr>
        <p:blipFill rotWithShape="1">
          <a:blip r:embed="rId3">
            <a:alphaModFix/>
          </a:blip>
          <a:srcRect b="0" l="0" r="0" t="0"/>
          <a:stretch/>
        </p:blipFill>
        <p:spPr>
          <a:xfrm>
            <a:off x="6007320" y="2340000"/>
            <a:ext cx="2989080" cy="2172600"/>
          </a:xfrm>
          <a:prstGeom prst="rect">
            <a:avLst/>
          </a:prstGeom>
          <a:noFill/>
          <a:ln>
            <a:noFill/>
          </a:ln>
        </p:spPr>
      </p:pic>
      <p:pic>
        <p:nvPicPr>
          <p:cNvPr id="192" name="Google Shape;192;p10"/>
          <p:cNvPicPr preferRelativeResize="0"/>
          <p:nvPr/>
        </p:nvPicPr>
        <p:blipFill rotWithShape="1">
          <a:blip r:embed="rId4">
            <a:alphaModFix/>
          </a:blip>
          <a:srcRect b="0" l="0" r="0" t="0"/>
          <a:stretch/>
        </p:blipFill>
        <p:spPr>
          <a:xfrm>
            <a:off x="242640" y="2416680"/>
            <a:ext cx="2849760" cy="2079720"/>
          </a:xfrm>
          <a:prstGeom prst="rect">
            <a:avLst/>
          </a:prstGeom>
          <a:noFill/>
          <a:ln>
            <a:noFill/>
          </a:ln>
        </p:spPr>
      </p:pic>
      <p:pic>
        <p:nvPicPr>
          <p:cNvPr id="193" name="Google Shape;193;p10"/>
          <p:cNvPicPr preferRelativeResize="0"/>
          <p:nvPr/>
        </p:nvPicPr>
        <p:blipFill rotWithShape="1">
          <a:blip r:embed="rId5">
            <a:alphaModFix/>
          </a:blip>
          <a:srcRect b="0" l="0" r="0" t="0"/>
          <a:stretch/>
        </p:blipFill>
        <p:spPr>
          <a:xfrm>
            <a:off x="3240000" y="2371680"/>
            <a:ext cx="2696400" cy="2156400"/>
          </a:xfrm>
          <a:prstGeom prst="rect">
            <a:avLst/>
          </a:prstGeom>
          <a:noFill/>
          <a:ln>
            <a:noFill/>
          </a:ln>
        </p:spPr>
      </p:pic>
      <p:pic>
        <p:nvPicPr>
          <p:cNvPr id="194" name="Google Shape;194;p10"/>
          <p:cNvPicPr preferRelativeResize="0"/>
          <p:nvPr/>
        </p:nvPicPr>
        <p:blipFill rotWithShape="1">
          <a:blip r:embed="rId6">
            <a:alphaModFix/>
          </a:blip>
          <a:srcRect b="0" l="0" r="0" t="0"/>
          <a:stretch/>
        </p:blipFill>
        <p:spPr>
          <a:xfrm>
            <a:off x="3600" y="2880"/>
            <a:ext cx="9133560" cy="5140440"/>
          </a:xfrm>
          <a:prstGeom prst="rect">
            <a:avLst/>
          </a:prstGeom>
          <a:noFill/>
          <a:ln>
            <a:noFill/>
          </a:ln>
        </p:spPr>
      </p:pic>
      <p:sp>
        <p:nvSpPr>
          <p:cNvPr id="195" name="Google Shape;195;p10"/>
          <p:cNvSpPr txBox="1"/>
          <p:nvPr>
            <p:ph idx="4294967295" type="body"/>
          </p:nvPr>
        </p:nvSpPr>
        <p:spPr>
          <a:xfrm>
            <a:off x="311760" y="1533600"/>
            <a:ext cx="8516520" cy="663120"/>
          </a:xfrm>
          <a:prstGeom prst="rect">
            <a:avLst/>
          </a:prstGeom>
          <a:noFill/>
          <a:ln>
            <a:noFill/>
          </a:ln>
        </p:spPr>
        <p:txBody>
          <a:bodyPr anchorCtr="0" anchor="t" bIns="91425" lIns="0" spcFirstLastPara="1" rIns="0" wrap="square" tIns="91425">
            <a:normAutofit fontScale="87000"/>
          </a:bodyPr>
          <a:lstStyle/>
          <a:p>
            <a:pPr indent="-304920" lvl="0" marL="457200" marR="0" rtl="0" algn="l">
              <a:lnSpc>
                <a:spcPct val="150000"/>
              </a:lnSpc>
              <a:spcBef>
                <a:spcPts val="0"/>
              </a:spcBef>
              <a:spcAft>
                <a:spcPts val="0"/>
              </a:spcAft>
              <a:buClr>
                <a:srgbClr val="000000"/>
              </a:buClr>
              <a:buSzPct val="100000"/>
              <a:buFont typeface="Montserrat SemiBold"/>
              <a:buChar char="●"/>
            </a:pPr>
            <a:r>
              <a:rPr b="0" i="0" lang="pt-BR" sz="1200" u="none" cap="none" strike="noStrike">
                <a:solidFill>
                  <a:srgbClr val="000000"/>
                </a:solidFill>
                <a:latin typeface="Montserrat SemiBold"/>
                <a:ea typeface="Montserrat SemiBold"/>
                <a:cs typeface="Montserrat SemiBold"/>
                <a:sym typeface="Montserrat SemiBold"/>
              </a:rPr>
              <a:t>Las actividades se desarrollan en una infraestructura que ofrece, además de salones de clase, espacios de laboratorios dedicados a diversas áreas.</a:t>
            </a:r>
            <a:endParaRPr b="0" i="0" sz="1200" u="none" cap="none" strike="noStrike">
              <a:latin typeface="Arial"/>
              <a:ea typeface="Arial"/>
              <a:cs typeface="Arial"/>
              <a:sym typeface="Arial"/>
            </a:endParaRPr>
          </a:p>
        </p:txBody>
      </p:sp>
      <p:sp>
        <p:nvSpPr>
          <p:cNvPr id="196" name="Google Shape;196;p10"/>
          <p:cNvSpPr txBox="1"/>
          <p:nvPr>
            <p:ph idx="4294967295" type="title"/>
          </p:nvPr>
        </p:nvSpPr>
        <p:spPr>
          <a:xfrm>
            <a:off x="2287800" y="784800"/>
            <a:ext cx="4309200" cy="735120"/>
          </a:xfrm>
          <a:prstGeom prst="rect">
            <a:avLst/>
          </a:prstGeom>
          <a:noFill/>
          <a:ln>
            <a:noFill/>
          </a:ln>
        </p:spPr>
        <p:txBody>
          <a:bodyPr anchorCtr="0" anchor="t" bIns="91425" lIns="0" spcFirstLastPara="1" rIns="0" wrap="square" tIns="91425">
            <a:noAutofit/>
          </a:bodyPr>
          <a:lstStyle/>
          <a:p>
            <a:pPr indent="0" lvl="0" marL="0" marR="0" rtl="0" algn="l">
              <a:lnSpc>
                <a:spcPct val="100000"/>
              </a:lnSpc>
              <a:spcBef>
                <a:spcPts val="0"/>
              </a:spcBef>
              <a:spcAft>
                <a:spcPts val="0"/>
              </a:spcAft>
              <a:buClr>
                <a:srgbClr val="000000"/>
              </a:buClr>
              <a:buSzPts val="3000"/>
              <a:buFont typeface="Montserrat Black"/>
              <a:buNone/>
            </a:pPr>
            <a:r>
              <a:rPr b="0" i="0" lang="pt-BR" sz="3000" u="none" cap="none" strike="noStrike">
                <a:solidFill>
                  <a:srgbClr val="000000"/>
                </a:solidFill>
                <a:latin typeface="Montserrat Black"/>
                <a:ea typeface="Montserrat Black"/>
                <a:cs typeface="Montserrat Black"/>
                <a:sym typeface="Montserrat Black"/>
              </a:rPr>
              <a:t>INFRAESTRUCTURA</a:t>
            </a:r>
            <a:endParaRPr b="0" i="0" sz="3000" u="none" cap="none" strike="noStrike">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11"/>
          <p:cNvPicPr preferRelativeResize="0"/>
          <p:nvPr/>
        </p:nvPicPr>
        <p:blipFill rotWithShape="1">
          <a:blip r:embed="rId3">
            <a:alphaModFix/>
          </a:blip>
          <a:srcRect b="0" l="0" r="0" t="0"/>
          <a:stretch/>
        </p:blipFill>
        <p:spPr>
          <a:xfrm>
            <a:off x="215280" y="1260000"/>
            <a:ext cx="4891680" cy="3259080"/>
          </a:xfrm>
          <a:prstGeom prst="rect">
            <a:avLst/>
          </a:prstGeom>
          <a:noFill/>
          <a:ln>
            <a:noFill/>
          </a:ln>
        </p:spPr>
      </p:pic>
      <p:pic>
        <p:nvPicPr>
          <p:cNvPr id="202" name="Google Shape;202;p11"/>
          <p:cNvPicPr preferRelativeResize="0"/>
          <p:nvPr/>
        </p:nvPicPr>
        <p:blipFill rotWithShape="1">
          <a:blip r:embed="rId4">
            <a:alphaModFix/>
          </a:blip>
          <a:srcRect b="0" l="0" r="0" t="0"/>
          <a:stretch/>
        </p:blipFill>
        <p:spPr>
          <a:xfrm>
            <a:off x="3600" y="2880"/>
            <a:ext cx="9133560" cy="5140440"/>
          </a:xfrm>
          <a:prstGeom prst="rect">
            <a:avLst/>
          </a:prstGeom>
          <a:noFill/>
          <a:ln>
            <a:noFill/>
          </a:ln>
        </p:spPr>
      </p:pic>
      <p:sp>
        <p:nvSpPr>
          <p:cNvPr id="203" name="Google Shape;203;p11"/>
          <p:cNvSpPr txBox="1"/>
          <p:nvPr>
            <p:ph idx="4294967295" type="body"/>
          </p:nvPr>
        </p:nvSpPr>
        <p:spPr>
          <a:xfrm>
            <a:off x="4680720" y="1261800"/>
            <a:ext cx="3776400" cy="3595320"/>
          </a:xfrm>
          <a:prstGeom prst="rect">
            <a:avLst/>
          </a:prstGeom>
          <a:noFill/>
          <a:ln>
            <a:noFill/>
          </a:ln>
        </p:spPr>
        <p:txBody>
          <a:bodyPr anchorCtr="0" anchor="t" bIns="91425" lIns="0" spcFirstLastPara="1" rIns="0" wrap="square" tIns="91425">
            <a:noAutofit/>
          </a:bodyPr>
          <a:lstStyle/>
          <a:p>
            <a:pPr indent="-305280" lvl="0" marL="457200" marR="0" rtl="0" algn="l">
              <a:lnSpc>
                <a:spcPct val="150000"/>
              </a:lnSpc>
              <a:spcBef>
                <a:spcPts val="0"/>
              </a:spcBef>
              <a:spcAft>
                <a:spcPts val="0"/>
              </a:spcAft>
              <a:buClr>
                <a:srgbClr val="000000"/>
              </a:buClr>
              <a:buSzPts val="1200"/>
              <a:buFont typeface="Montserrat SemiBold"/>
              <a:buChar char="●"/>
            </a:pPr>
            <a:r>
              <a:rPr b="0" i="0" lang="pt-BR" sz="1200" u="none" cap="none" strike="noStrike">
                <a:solidFill>
                  <a:srgbClr val="000000"/>
                </a:solidFill>
                <a:latin typeface="Montserrat SemiBold"/>
                <a:ea typeface="Montserrat SemiBold"/>
                <a:cs typeface="Montserrat SemiBold"/>
                <a:sym typeface="Montserrat SemiBold"/>
              </a:rPr>
              <a:t>La UNILA también cuenta con BIUNILA, la biblioteca de la institución, con una colección disponible en dos unidades. También cuenta con la plataforma “Mi Biblioteca”, un recurso digital para acceder a libros electrónicos académicos y técnicos. La plataforma ofrece más de 10 mil títulos de 16 grandes editoriales y 42 sellos editoriales, que abarcan diversas áreas del conocimiento.</a:t>
            </a:r>
            <a:endParaRPr b="0" i="0" sz="1200" u="none" cap="none" strike="noStrike">
              <a:latin typeface="Arial"/>
              <a:ea typeface="Arial"/>
              <a:cs typeface="Arial"/>
              <a:sym typeface="Arial"/>
            </a:endParaRPr>
          </a:p>
        </p:txBody>
      </p:sp>
      <p:sp>
        <p:nvSpPr>
          <p:cNvPr id="204" name="Google Shape;204;p11"/>
          <p:cNvSpPr txBox="1"/>
          <p:nvPr>
            <p:ph idx="4294967295" type="title"/>
          </p:nvPr>
        </p:nvSpPr>
        <p:spPr>
          <a:xfrm>
            <a:off x="2743926" y="522000"/>
            <a:ext cx="4213200" cy="555000"/>
          </a:xfrm>
          <a:prstGeom prst="rect">
            <a:avLst/>
          </a:prstGeom>
          <a:noFill/>
          <a:ln>
            <a:noFill/>
          </a:ln>
        </p:spPr>
        <p:txBody>
          <a:bodyPr anchorCtr="0" anchor="t" bIns="91425" lIns="0" spcFirstLastPara="1" rIns="0" wrap="square" tIns="91425">
            <a:noAutofit/>
          </a:bodyPr>
          <a:lstStyle/>
          <a:p>
            <a:pPr indent="0" lvl="0" marL="0" marR="0" rtl="0" algn="l">
              <a:lnSpc>
                <a:spcPct val="100000"/>
              </a:lnSpc>
              <a:spcBef>
                <a:spcPts val="0"/>
              </a:spcBef>
              <a:spcAft>
                <a:spcPts val="0"/>
              </a:spcAft>
              <a:buClr>
                <a:srgbClr val="FFFFFF"/>
              </a:buClr>
              <a:buSzPts val="3000"/>
              <a:buFont typeface="Montserrat Black"/>
              <a:buNone/>
            </a:pPr>
            <a:r>
              <a:rPr b="0" i="0" lang="pt-BR" sz="3000" u="none" cap="none" strike="noStrike">
                <a:solidFill>
                  <a:srgbClr val="FFFFFF"/>
                </a:solidFill>
                <a:latin typeface="Montserrat Black"/>
                <a:ea typeface="Montserrat Black"/>
                <a:cs typeface="Montserrat Black"/>
                <a:sym typeface="Montserrat Black"/>
              </a:rPr>
              <a:t>INFRAESTRUCTURA</a:t>
            </a:r>
            <a:endParaRPr b="0" i="0" sz="3000" u="none" cap="none" strike="noStrike">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12"/>
          <p:cNvPicPr preferRelativeResize="0"/>
          <p:nvPr/>
        </p:nvPicPr>
        <p:blipFill rotWithShape="1">
          <a:blip r:embed="rId3">
            <a:alphaModFix/>
          </a:blip>
          <a:srcRect b="0" l="0" r="0" t="0"/>
          <a:stretch/>
        </p:blipFill>
        <p:spPr>
          <a:xfrm>
            <a:off x="720000" y="176040"/>
            <a:ext cx="4317120" cy="4681080"/>
          </a:xfrm>
          <a:prstGeom prst="rect">
            <a:avLst/>
          </a:prstGeom>
          <a:noFill/>
          <a:ln>
            <a:noFill/>
          </a:ln>
        </p:spPr>
      </p:pic>
      <p:pic>
        <p:nvPicPr>
          <p:cNvPr id="210" name="Google Shape;210;p12"/>
          <p:cNvPicPr preferRelativeResize="0"/>
          <p:nvPr/>
        </p:nvPicPr>
        <p:blipFill rotWithShape="1">
          <a:blip r:embed="rId4">
            <a:alphaModFix/>
          </a:blip>
          <a:srcRect b="0" l="0" r="0" t="0"/>
          <a:stretch/>
        </p:blipFill>
        <p:spPr>
          <a:xfrm>
            <a:off x="3600" y="2880"/>
            <a:ext cx="9133560" cy="5140440"/>
          </a:xfrm>
          <a:prstGeom prst="rect">
            <a:avLst/>
          </a:prstGeom>
          <a:noFill/>
          <a:ln>
            <a:noFill/>
          </a:ln>
        </p:spPr>
      </p:pic>
      <p:sp>
        <p:nvSpPr>
          <p:cNvPr id="211" name="Google Shape;211;p12"/>
          <p:cNvSpPr txBox="1"/>
          <p:nvPr>
            <p:ph idx="4294967295" type="body"/>
          </p:nvPr>
        </p:nvSpPr>
        <p:spPr>
          <a:xfrm>
            <a:off x="5040000" y="1800000"/>
            <a:ext cx="3814560" cy="2516400"/>
          </a:xfrm>
          <a:prstGeom prst="rect">
            <a:avLst/>
          </a:prstGeom>
          <a:noFill/>
          <a:ln>
            <a:noFill/>
          </a:ln>
        </p:spPr>
        <p:txBody>
          <a:bodyPr anchorCtr="0" anchor="t" bIns="91425" lIns="0" spcFirstLastPara="1" rIns="0" wrap="square" tIns="91425">
            <a:noAutofit/>
          </a:bodyPr>
          <a:lstStyle/>
          <a:p>
            <a:pPr indent="-307800" lvl="0" marL="457200" marR="0" rtl="0" algn="l">
              <a:lnSpc>
                <a:spcPct val="150000"/>
              </a:lnSpc>
              <a:spcBef>
                <a:spcPts val="0"/>
              </a:spcBef>
              <a:spcAft>
                <a:spcPts val="0"/>
              </a:spcAft>
              <a:buClr>
                <a:srgbClr val="FFFFFF"/>
              </a:buClr>
              <a:buSzPts val="1250"/>
              <a:buFont typeface="Montserrat SemiBold"/>
              <a:buChar char="●"/>
            </a:pPr>
            <a:r>
              <a:rPr b="0" i="0" lang="pt-BR" sz="1250" u="none" cap="none" strike="noStrike">
                <a:solidFill>
                  <a:srgbClr val="FFFFFF"/>
                </a:solidFill>
                <a:latin typeface="Montserrat SemiBold"/>
                <a:ea typeface="Montserrat SemiBold"/>
                <a:cs typeface="Montserrat SemiBold"/>
                <a:sym typeface="Montserrat SemiBold"/>
              </a:rPr>
              <a:t>En la actualidad, la Universidad cuenta con un cuerpo laboral de aproximadamente mil profesionales: más de 400 profesores – cerca del 90% de los cuales poseen un máster o un doctorado – y más de 500 técnicos.</a:t>
            </a:r>
            <a:endParaRPr b="0" i="0" sz="1250" u="none" cap="none" strike="noStrike">
              <a:latin typeface="Arial"/>
              <a:ea typeface="Arial"/>
              <a:cs typeface="Arial"/>
              <a:sym typeface="Arial"/>
            </a:endParaRPr>
          </a:p>
        </p:txBody>
      </p:sp>
      <p:sp>
        <p:nvSpPr>
          <p:cNvPr id="212" name="Google Shape;212;p12"/>
          <p:cNvSpPr txBox="1"/>
          <p:nvPr>
            <p:ph idx="4294967295" type="title"/>
          </p:nvPr>
        </p:nvSpPr>
        <p:spPr>
          <a:xfrm>
            <a:off x="5472000" y="1170000"/>
            <a:ext cx="2266920" cy="735120"/>
          </a:xfrm>
          <a:prstGeom prst="rect">
            <a:avLst/>
          </a:prstGeom>
          <a:noFill/>
          <a:ln>
            <a:noFill/>
          </a:ln>
        </p:spPr>
        <p:txBody>
          <a:bodyPr anchorCtr="0" anchor="t" bIns="91425" lIns="0" spcFirstLastPara="1" rIns="0" wrap="square" tIns="91425">
            <a:noAutofit/>
          </a:bodyPr>
          <a:lstStyle/>
          <a:p>
            <a:pPr indent="0" lvl="0" marL="0" marR="0" rtl="0" algn="l">
              <a:lnSpc>
                <a:spcPct val="100000"/>
              </a:lnSpc>
              <a:spcBef>
                <a:spcPts val="0"/>
              </a:spcBef>
              <a:spcAft>
                <a:spcPts val="0"/>
              </a:spcAft>
              <a:buClr>
                <a:srgbClr val="FFFFFF"/>
              </a:buClr>
              <a:buSzPts val="3000"/>
              <a:buFont typeface="Montserrat Black"/>
              <a:buNone/>
            </a:pPr>
            <a:r>
              <a:rPr b="0" i="0" lang="pt-BR" sz="3000" u="none" cap="none" strike="noStrike">
                <a:solidFill>
                  <a:srgbClr val="FFFFFF"/>
                </a:solidFill>
                <a:latin typeface="Montserrat Black"/>
                <a:ea typeface="Montserrat Black"/>
                <a:cs typeface="Montserrat Black"/>
                <a:sym typeface="Montserrat Black"/>
              </a:rPr>
              <a:t>PERSONAS</a:t>
            </a:r>
            <a:endParaRPr b="0" i="0" sz="3000" u="none" cap="none" strike="noStrike">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13"/>
          <p:cNvPicPr preferRelativeResize="0"/>
          <p:nvPr/>
        </p:nvPicPr>
        <p:blipFill rotWithShape="1">
          <a:blip r:embed="rId3">
            <a:alphaModFix/>
          </a:blip>
          <a:srcRect b="0" l="0" r="0" t="0"/>
          <a:stretch/>
        </p:blipFill>
        <p:spPr>
          <a:xfrm>
            <a:off x="-813960" y="1440000"/>
            <a:ext cx="10207440" cy="2267640"/>
          </a:xfrm>
          <a:prstGeom prst="rect">
            <a:avLst/>
          </a:prstGeom>
          <a:noFill/>
          <a:ln>
            <a:noFill/>
          </a:ln>
        </p:spPr>
      </p:pic>
      <p:pic>
        <p:nvPicPr>
          <p:cNvPr id="218" name="Google Shape;218;p13"/>
          <p:cNvPicPr preferRelativeResize="0"/>
          <p:nvPr/>
        </p:nvPicPr>
        <p:blipFill rotWithShape="1">
          <a:blip r:embed="rId4">
            <a:alphaModFix/>
          </a:blip>
          <a:srcRect b="0" l="0" r="0" t="0"/>
          <a:stretch/>
        </p:blipFill>
        <p:spPr>
          <a:xfrm>
            <a:off x="0" y="5760"/>
            <a:ext cx="9141120" cy="5135400"/>
          </a:xfrm>
          <a:prstGeom prst="rect">
            <a:avLst/>
          </a:prstGeom>
          <a:noFill/>
          <a:ln>
            <a:noFill/>
          </a:ln>
        </p:spPr>
      </p:pic>
      <p:sp>
        <p:nvSpPr>
          <p:cNvPr id="219" name="Google Shape;219;p13"/>
          <p:cNvSpPr txBox="1"/>
          <p:nvPr>
            <p:ph idx="4294967295" type="title"/>
          </p:nvPr>
        </p:nvSpPr>
        <p:spPr>
          <a:xfrm>
            <a:off x="3060000" y="390600"/>
            <a:ext cx="2958480" cy="686880"/>
          </a:xfrm>
          <a:prstGeom prst="rect">
            <a:avLst/>
          </a:prstGeom>
          <a:noFill/>
          <a:ln>
            <a:noFill/>
          </a:ln>
        </p:spPr>
        <p:txBody>
          <a:bodyPr anchorCtr="0" anchor="t" bIns="91425" lIns="0" spcFirstLastPara="1" rIns="0" wrap="square" tIns="91425">
            <a:noAutofit/>
          </a:bodyPr>
          <a:lstStyle/>
          <a:p>
            <a:pPr indent="0" lvl="0" marL="0" marR="0" rtl="0" algn="l">
              <a:lnSpc>
                <a:spcPct val="115000"/>
              </a:lnSpc>
              <a:spcBef>
                <a:spcPts val="0"/>
              </a:spcBef>
              <a:spcAft>
                <a:spcPts val="0"/>
              </a:spcAft>
              <a:buClr>
                <a:srgbClr val="FFFFFF"/>
              </a:buClr>
              <a:buSzPts val="4000"/>
              <a:buFont typeface="Montserrat Black"/>
              <a:buNone/>
            </a:pPr>
            <a:r>
              <a:rPr b="0" i="0" lang="pt-BR" sz="4000" u="none" cap="none" strike="noStrike">
                <a:solidFill>
                  <a:srgbClr val="FFFFFF"/>
                </a:solidFill>
                <a:latin typeface="Montserrat Black"/>
                <a:ea typeface="Montserrat Black"/>
                <a:cs typeface="Montserrat Black"/>
                <a:sym typeface="Montserrat Black"/>
              </a:rPr>
              <a:t>Gracias!</a:t>
            </a:r>
            <a:endParaRPr b="0" i="0" sz="4000" u="none" cap="none" strike="noStrike">
              <a:latin typeface="Arial"/>
              <a:ea typeface="Arial"/>
              <a:cs typeface="Arial"/>
              <a:sym typeface="Arial"/>
            </a:endParaRPr>
          </a:p>
        </p:txBody>
      </p:sp>
      <p:sp>
        <p:nvSpPr>
          <p:cNvPr id="220" name="Google Shape;220;p13"/>
          <p:cNvSpPr txBox="1"/>
          <p:nvPr>
            <p:ph idx="4294967295" type="body"/>
          </p:nvPr>
        </p:nvSpPr>
        <p:spPr>
          <a:xfrm>
            <a:off x="2700000" y="3927960"/>
            <a:ext cx="3103920" cy="1469520"/>
          </a:xfrm>
          <a:prstGeom prst="rect">
            <a:avLst/>
          </a:prstGeom>
          <a:noFill/>
          <a:ln>
            <a:noFill/>
          </a:ln>
        </p:spPr>
        <p:txBody>
          <a:bodyPr anchorCtr="0" anchor="t" bIns="91425" lIns="0" spcFirstLastPara="1" rIns="0" wrap="square" tIns="91425">
            <a:noAutofit/>
          </a:bodyPr>
          <a:lstStyle/>
          <a:p>
            <a:pPr indent="0" lvl="0" marL="0" marR="0" rtl="0" algn="ctr">
              <a:lnSpc>
                <a:spcPct val="115000"/>
              </a:lnSpc>
              <a:spcBef>
                <a:spcPts val="0"/>
              </a:spcBef>
              <a:spcAft>
                <a:spcPts val="0"/>
              </a:spcAft>
              <a:buClr>
                <a:srgbClr val="FFFFFF"/>
              </a:buClr>
              <a:buSzPts val="1000"/>
              <a:buFont typeface="Montserrat Medium"/>
              <a:buNone/>
            </a:pPr>
            <a:r>
              <a:rPr b="1" i="0" lang="pt-BR" sz="1000" u="none" cap="none" strike="noStrike">
                <a:solidFill>
                  <a:srgbClr val="FFFFFF"/>
                </a:solidFill>
                <a:latin typeface="Montserrat Medium"/>
                <a:ea typeface="Montserrat Medium"/>
                <a:cs typeface="Montserrat Medium"/>
                <a:sym typeface="Montserrat Medium"/>
              </a:rPr>
              <a:t>Avenida Tarquínio Joslin dos Santos, 1000 - Polo Universitário</a:t>
            </a:r>
            <a:endParaRPr b="0" i="0" sz="1000" u="none" cap="none" strike="noStrike">
              <a:latin typeface="Arial"/>
              <a:ea typeface="Arial"/>
              <a:cs typeface="Arial"/>
              <a:sym typeface="Arial"/>
            </a:endParaRPr>
          </a:p>
          <a:p>
            <a:pPr indent="0" lvl="0" marL="0" marR="0" rtl="0" algn="ctr">
              <a:lnSpc>
                <a:spcPct val="115000"/>
              </a:lnSpc>
              <a:spcBef>
                <a:spcPts val="0"/>
              </a:spcBef>
              <a:spcAft>
                <a:spcPts val="0"/>
              </a:spcAft>
              <a:buClr>
                <a:srgbClr val="FFFFFF"/>
              </a:buClr>
              <a:buSzPts val="1000"/>
              <a:buFont typeface="Montserrat Medium"/>
              <a:buNone/>
            </a:pPr>
            <a:r>
              <a:rPr b="1" i="0" lang="pt-BR" sz="1000" u="none" cap="none" strike="noStrike">
                <a:solidFill>
                  <a:srgbClr val="FFFFFF"/>
                </a:solidFill>
                <a:latin typeface="Montserrat Medium"/>
                <a:ea typeface="Montserrat Medium"/>
                <a:cs typeface="Montserrat Medium"/>
                <a:sym typeface="Montserrat Medium"/>
              </a:rPr>
              <a:t>CEP: 85870-650 | Foz do Iguaçu - Paraná </a:t>
            </a:r>
            <a:endParaRPr b="0" i="0" sz="1000" u="none" cap="none" strike="noStrike">
              <a:latin typeface="Arial"/>
              <a:ea typeface="Arial"/>
              <a:cs typeface="Arial"/>
              <a:sym typeface="Arial"/>
            </a:endParaRPr>
          </a:p>
          <a:p>
            <a:pPr indent="0" lvl="0" marL="0" marR="0" rtl="0" algn="ctr">
              <a:lnSpc>
                <a:spcPct val="115000"/>
              </a:lnSpc>
              <a:spcBef>
                <a:spcPts val="0"/>
              </a:spcBef>
              <a:spcAft>
                <a:spcPts val="0"/>
              </a:spcAft>
              <a:buSzPts val="1000"/>
              <a:buFont typeface="Arial"/>
              <a:buNone/>
            </a:pPr>
            <a:r>
              <a:t/>
            </a:r>
            <a:endParaRPr b="0" i="0" sz="1000" u="none" cap="none" strike="noStrike">
              <a:latin typeface="Arial"/>
              <a:ea typeface="Arial"/>
              <a:cs typeface="Arial"/>
              <a:sym typeface="Arial"/>
            </a:endParaRPr>
          </a:p>
          <a:p>
            <a:pPr indent="0" lvl="0" marL="0" marR="0" rtl="0" algn="ctr">
              <a:lnSpc>
                <a:spcPct val="115000"/>
              </a:lnSpc>
              <a:spcBef>
                <a:spcPts val="0"/>
              </a:spcBef>
              <a:spcAft>
                <a:spcPts val="0"/>
              </a:spcAft>
              <a:buClr>
                <a:srgbClr val="FFFFFF"/>
              </a:buClr>
              <a:buSzPts val="1000"/>
              <a:buFont typeface="Montserrat Medium"/>
              <a:buNone/>
            </a:pPr>
            <a:r>
              <a:rPr b="1" i="0" lang="pt-BR" sz="1000" u="none" cap="none" strike="noStrike">
                <a:solidFill>
                  <a:srgbClr val="FFFFFF"/>
                </a:solidFill>
                <a:latin typeface="Montserrat Medium"/>
                <a:ea typeface="Montserrat Medium"/>
                <a:cs typeface="Montserrat Medium"/>
                <a:sym typeface="Montserrat Medium"/>
              </a:rPr>
              <a:t>https://portal.unila.edu.br</a:t>
            </a:r>
            <a:endParaRPr b="0" i="0" sz="1000" u="none" cap="none" strike="noStrike">
              <a:latin typeface="Arial"/>
              <a:ea typeface="Arial"/>
              <a:cs typeface="Arial"/>
              <a:sym typeface="Arial"/>
            </a:endParaRPr>
          </a:p>
          <a:p>
            <a:pPr indent="0" lvl="0" marL="457200" marR="0" rtl="0" algn="ctr">
              <a:lnSpc>
                <a:spcPct val="150000"/>
              </a:lnSpc>
              <a:spcBef>
                <a:spcPts val="0"/>
              </a:spcBef>
              <a:spcAft>
                <a:spcPts val="0"/>
              </a:spcAft>
              <a:buSzPts val="1000"/>
              <a:buFont typeface="Arial"/>
              <a:buNone/>
            </a:pPr>
            <a:r>
              <a:t/>
            </a:r>
            <a:endParaRPr b="0" i="0" sz="1000" u="none" cap="none" strike="noStrike">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2"/>
          <p:cNvPicPr preferRelativeResize="0"/>
          <p:nvPr/>
        </p:nvPicPr>
        <p:blipFill rotWithShape="1">
          <a:blip r:embed="rId3">
            <a:alphaModFix/>
          </a:blip>
          <a:srcRect b="0" l="0" r="0" t="0"/>
          <a:stretch/>
        </p:blipFill>
        <p:spPr>
          <a:xfrm>
            <a:off x="0" y="-1080"/>
            <a:ext cx="4768200" cy="5140440"/>
          </a:xfrm>
          <a:prstGeom prst="rect">
            <a:avLst/>
          </a:prstGeom>
          <a:noFill/>
          <a:ln>
            <a:noFill/>
          </a:ln>
        </p:spPr>
      </p:pic>
      <p:sp>
        <p:nvSpPr>
          <p:cNvPr id="119" name="Google Shape;119;p2"/>
          <p:cNvSpPr txBox="1"/>
          <p:nvPr>
            <p:ph idx="4294967295" type="title"/>
          </p:nvPr>
        </p:nvSpPr>
        <p:spPr>
          <a:xfrm>
            <a:off x="1080000" y="882000"/>
            <a:ext cx="3507120" cy="735120"/>
          </a:xfrm>
          <a:prstGeom prst="rect">
            <a:avLst/>
          </a:prstGeom>
          <a:noFill/>
          <a:ln>
            <a:noFill/>
          </a:ln>
        </p:spPr>
        <p:txBody>
          <a:bodyPr anchorCtr="0" anchor="t" bIns="91425" lIns="0" spcFirstLastPara="1" rIns="0" wrap="square" tIns="91425">
            <a:noAutofit/>
          </a:bodyPr>
          <a:lstStyle/>
          <a:p>
            <a:pPr indent="0" lvl="0" marL="0" marR="0" rtl="0" algn="l">
              <a:lnSpc>
                <a:spcPct val="100000"/>
              </a:lnSpc>
              <a:spcBef>
                <a:spcPts val="0"/>
              </a:spcBef>
              <a:spcAft>
                <a:spcPts val="0"/>
              </a:spcAft>
              <a:buClr>
                <a:srgbClr val="FFFFFF"/>
              </a:buClr>
              <a:buSzPts val="3000"/>
              <a:buFont typeface="Montserrat Black"/>
              <a:buNone/>
            </a:pPr>
            <a:r>
              <a:rPr b="0" i="0" lang="pt-BR" sz="3000" u="none" cap="none" strike="noStrike">
                <a:solidFill>
                  <a:srgbClr val="FFFFFF"/>
                </a:solidFill>
                <a:latin typeface="Montserrat Black"/>
                <a:ea typeface="Montserrat Black"/>
                <a:cs typeface="Montserrat Black"/>
                <a:sym typeface="Montserrat Black"/>
              </a:rPr>
              <a:t>QUIÉNES SOMOS</a:t>
            </a:r>
            <a:endParaRPr b="0" i="0" sz="3000" u="none" cap="none" strike="noStrike">
              <a:latin typeface="Arial"/>
              <a:ea typeface="Arial"/>
              <a:cs typeface="Arial"/>
              <a:sym typeface="Arial"/>
            </a:endParaRPr>
          </a:p>
        </p:txBody>
      </p:sp>
      <p:sp>
        <p:nvSpPr>
          <p:cNvPr id="120" name="Google Shape;120;p2"/>
          <p:cNvSpPr txBox="1"/>
          <p:nvPr>
            <p:ph idx="4294967295" type="body"/>
          </p:nvPr>
        </p:nvSpPr>
        <p:spPr>
          <a:xfrm>
            <a:off x="159480" y="1800000"/>
            <a:ext cx="3977640" cy="2337120"/>
          </a:xfrm>
          <a:prstGeom prst="rect">
            <a:avLst/>
          </a:prstGeom>
          <a:noFill/>
          <a:ln>
            <a:noFill/>
          </a:ln>
        </p:spPr>
        <p:txBody>
          <a:bodyPr anchorCtr="0" anchor="t" bIns="91425" lIns="0" spcFirstLastPara="1" rIns="0" wrap="square" tIns="91425">
            <a:noAutofit/>
          </a:bodyPr>
          <a:lstStyle/>
          <a:p>
            <a:pPr indent="-304920" lvl="0" marL="457200" marR="0" rtl="0" algn="l">
              <a:lnSpc>
                <a:spcPct val="115000"/>
              </a:lnSpc>
              <a:spcBef>
                <a:spcPts val="0"/>
              </a:spcBef>
              <a:spcAft>
                <a:spcPts val="0"/>
              </a:spcAft>
              <a:buClr>
                <a:srgbClr val="FFFFFF"/>
              </a:buClr>
              <a:buSzPts val="1200"/>
              <a:buFont typeface="Montserrat SemiBold"/>
              <a:buChar char="●"/>
            </a:pPr>
            <a:r>
              <a:rPr b="0" i="0" lang="pt-BR" sz="1200" u="none" cap="none" strike="noStrike">
                <a:solidFill>
                  <a:srgbClr val="FFFFFF"/>
                </a:solidFill>
                <a:latin typeface="Montserrat SemiBold"/>
                <a:ea typeface="Montserrat SemiBold"/>
                <a:cs typeface="Montserrat SemiBold"/>
                <a:sym typeface="Montserrat SemiBold"/>
              </a:rPr>
              <a:t>Fundada en 2010, la Universidad Federal de la Integración Latinoamericana (UNILA) es una universidad brasileña pública y gratuita, con carácter internacional.</a:t>
            </a:r>
            <a:endParaRPr b="0" i="0" sz="1200" u="none" cap="none" strike="noStrike">
              <a:latin typeface="Arial"/>
              <a:ea typeface="Arial"/>
              <a:cs typeface="Arial"/>
              <a:sym typeface="Arial"/>
            </a:endParaRPr>
          </a:p>
          <a:p>
            <a:pPr indent="0" lvl="0" marL="457200" marR="0" rtl="0" algn="l">
              <a:lnSpc>
                <a:spcPct val="115000"/>
              </a:lnSpc>
              <a:spcBef>
                <a:spcPts val="0"/>
              </a:spcBef>
              <a:spcAft>
                <a:spcPts val="0"/>
              </a:spcAft>
              <a:buSzPts val="1200"/>
              <a:buFont typeface="Arial"/>
              <a:buNone/>
            </a:pPr>
            <a:r>
              <a:t/>
            </a:r>
            <a:endParaRPr b="0" i="0" sz="1200" u="none" cap="none" strike="noStrike">
              <a:latin typeface="Arial"/>
              <a:ea typeface="Arial"/>
              <a:cs typeface="Arial"/>
              <a:sym typeface="Arial"/>
            </a:endParaRPr>
          </a:p>
          <a:p>
            <a:pPr indent="-304920" lvl="0" marL="457200" marR="0" rtl="0" algn="l">
              <a:lnSpc>
                <a:spcPct val="115000"/>
              </a:lnSpc>
              <a:spcBef>
                <a:spcPts val="0"/>
              </a:spcBef>
              <a:spcAft>
                <a:spcPts val="0"/>
              </a:spcAft>
              <a:buClr>
                <a:srgbClr val="FFFFFF"/>
              </a:buClr>
              <a:buSzPts val="1200"/>
              <a:buFont typeface="Montserrat SemiBold"/>
              <a:buChar char="●"/>
            </a:pPr>
            <a:r>
              <a:rPr b="0" i="0" lang="pt-BR" sz="1200" u="none" cap="none" strike="noStrike">
                <a:solidFill>
                  <a:srgbClr val="FFFFFF"/>
                </a:solidFill>
                <a:latin typeface="Montserrat SemiBold"/>
                <a:ea typeface="Montserrat SemiBold"/>
                <a:cs typeface="Montserrat SemiBold"/>
                <a:sym typeface="Montserrat SemiBold"/>
              </a:rPr>
              <a:t>Su misión es contribuir a la integración latinoamericana y caribeña mediante el conocimiento compartido y la cooperación solidaria.</a:t>
            </a:r>
            <a:endParaRPr b="0" i="0" sz="1200" u="none" cap="none" strike="noStrike">
              <a:latin typeface="Arial"/>
              <a:ea typeface="Arial"/>
              <a:cs typeface="Arial"/>
              <a:sym typeface="Arial"/>
            </a:endParaRPr>
          </a:p>
          <a:p>
            <a:pPr indent="0" lvl="0" marL="457200" marR="0" rtl="0" algn="l">
              <a:lnSpc>
                <a:spcPct val="115000"/>
              </a:lnSpc>
              <a:spcBef>
                <a:spcPts val="0"/>
              </a:spcBef>
              <a:spcAft>
                <a:spcPts val="0"/>
              </a:spcAft>
              <a:buSzPts val="1200"/>
              <a:buFont typeface="Arial"/>
              <a:buNone/>
            </a:pPr>
            <a:r>
              <a:t/>
            </a:r>
            <a:endParaRPr b="0" i="0" sz="1200" u="none" cap="none" strike="noStrike">
              <a:latin typeface="Arial"/>
              <a:ea typeface="Arial"/>
              <a:cs typeface="Arial"/>
              <a:sym typeface="Arial"/>
            </a:endParaRPr>
          </a:p>
        </p:txBody>
      </p:sp>
      <p:pic>
        <p:nvPicPr>
          <p:cNvPr id="121" name="Google Shape;121;p2"/>
          <p:cNvPicPr preferRelativeResize="0"/>
          <p:nvPr/>
        </p:nvPicPr>
        <p:blipFill rotWithShape="1">
          <a:blip r:embed="rId4">
            <a:alphaModFix/>
          </a:blip>
          <a:srcRect b="0" l="0" r="0" t="0"/>
          <a:stretch/>
        </p:blipFill>
        <p:spPr>
          <a:xfrm>
            <a:off x="4467240" y="1440000"/>
            <a:ext cx="4529160" cy="30200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3"/>
          <p:cNvPicPr preferRelativeResize="0"/>
          <p:nvPr/>
        </p:nvPicPr>
        <p:blipFill rotWithShape="1">
          <a:blip r:embed="rId3">
            <a:alphaModFix/>
          </a:blip>
          <a:srcRect b="0" l="0" r="0" t="0"/>
          <a:stretch/>
        </p:blipFill>
        <p:spPr>
          <a:xfrm>
            <a:off x="4101480" y="1044000"/>
            <a:ext cx="5040720" cy="3732840"/>
          </a:xfrm>
          <a:prstGeom prst="rect">
            <a:avLst/>
          </a:prstGeom>
          <a:noFill/>
          <a:ln>
            <a:noFill/>
          </a:ln>
        </p:spPr>
      </p:pic>
      <p:pic>
        <p:nvPicPr>
          <p:cNvPr id="127" name="Google Shape;127;p3"/>
          <p:cNvPicPr preferRelativeResize="0"/>
          <p:nvPr/>
        </p:nvPicPr>
        <p:blipFill rotWithShape="1">
          <a:blip r:embed="rId4">
            <a:alphaModFix/>
          </a:blip>
          <a:srcRect b="0" l="0" r="0" t="0"/>
          <a:stretch/>
        </p:blipFill>
        <p:spPr>
          <a:xfrm>
            <a:off x="3600" y="2880"/>
            <a:ext cx="9133560" cy="5140440"/>
          </a:xfrm>
          <a:prstGeom prst="rect">
            <a:avLst/>
          </a:prstGeom>
          <a:noFill/>
          <a:ln>
            <a:noFill/>
          </a:ln>
        </p:spPr>
      </p:pic>
      <p:sp>
        <p:nvSpPr>
          <p:cNvPr id="128" name="Google Shape;128;p3"/>
          <p:cNvSpPr txBox="1"/>
          <p:nvPr>
            <p:ph idx="4294967295" type="body"/>
          </p:nvPr>
        </p:nvSpPr>
        <p:spPr>
          <a:xfrm>
            <a:off x="159480" y="2254320"/>
            <a:ext cx="3958920" cy="1777320"/>
          </a:xfrm>
          <a:prstGeom prst="rect">
            <a:avLst/>
          </a:prstGeom>
          <a:noFill/>
          <a:ln>
            <a:noFill/>
          </a:ln>
        </p:spPr>
        <p:txBody>
          <a:bodyPr anchorCtr="0" anchor="t" bIns="91425" lIns="0" spcFirstLastPara="1" rIns="0" wrap="square" tIns="91425">
            <a:noAutofit/>
          </a:bodyPr>
          <a:lstStyle/>
          <a:p>
            <a:pPr indent="-305280" lvl="0" marL="457200" marR="0" rtl="0" algn="l">
              <a:lnSpc>
                <a:spcPct val="105000"/>
              </a:lnSpc>
              <a:spcBef>
                <a:spcPts val="0"/>
              </a:spcBef>
              <a:spcAft>
                <a:spcPts val="0"/>
              </a:spcAft>
              <a:buClr>
                <a:srgbClr val="000000"/>
              </a:buClr>
              <a:buSzPts val="1210"/>
              <a:buFont typeface="Montserrat SemiBold"/>
              <a:buChar char="●"/>
            </a:pPr>
            <a:r>
              <a:rPr b="0" i="0" lang="pt-BR" sz="1210" u="none" cap="none" strike="noStrike">
                <a:solidFill>
                  <a:srgbClr val="000000"/>
                </a:solidFill>
                <a:latin typeface="Montserrat SemiBold"/>
                <a:ea typeface="Montserrat SemiBold"/>
                <a:cs typeface="Montserrat SemiBold"/>
                <a:sym typeface="Montserrat SemiBold"/>
              </a:rPr>
              <a:t>La UNILA está ubicada en la ciudad de Foz do Iguaçu, en el extremo oeste del estado de Paraná, en la Región Trinacional formada por Argentina, Brasil y Paraguay.</a:t>
            </a:r>
            <a:endParaRPr b="0" i="0" sz="1210" u="none" cap="none" strike="noStrike">
              <a:latin typeface="Arial"/>
              <a:ea typeface="Arial"/>
              <a:cs typeface="Arial"/>
              <a:sym typeface="Arial"/>
            </a:endParaRPr>
          </a:p>
          <a:p>
            <a:pPr indent="0" lvl="0" marL="0" marR="0" rtl="0" algn="l">
              <a:lnSpc>
                <a:spcPct val="105000"/>
              </a:lnSpc>
              <a:spcBef>
                <a:spcPts val="0"/>
              </a:spcBef>
              <a:spcAft>
                <a:spcPts val="0"/>
              </a:spcAft>
              <a:buSzPts val="1210"/>
              <a:buFont typeface="Arial"/>
              <a:buNone/>
            </a:pPr>
            <a:r>
              <a:t/>
            </a:r>
            <a:endParaRPr b="0" i="0" sz="1210" u="none" cap="none" strike="noStrike">
              <a:latin typeface="Arial"/>
              <a:ea typeface="Arial"/>
              <a:cs typeface="Arial"/>
              <a:sym typeface="Arial"/>
            </a:endParaRPr>
          </a:p>
          <a:p>
            <a:pPr indent="-305280" lvl="0" marL="457200" marR="0" rtl="0" algn="l">
              <a:lnSpc>
                <a:spcPct val="105000"/>
              </a:lnSpc>
              <a:spcBef>
                <a:spcPts val="0"/>
              </a:spcBef>
              <a:spcAft>
                <a:spcPts val="0"/>
              </a:spcAft>
              <a:buClr>
                <a:srgbClr val="000000"/>
              </a:buClr>
              <a:buSzPts val="1210"/>
              <a:buFont typeface="Montserrat SemiBold"/>
              <a:buChar char="●"/>
            </a:pPr>
            <a:r>
              <a:rPr b="0" i="0" lang="pt-BR" sz="1210" u="none" cap="none" strike="noStrike">
                <a:solidFill>
                  <a:srgbClr val="000000"/>
                </a:solidFill>
                <a:latin typeface="Montserrat SemiBold"/>
                <a:ea typeface="Montserrat SemiBold"/>
                <a:cs typeface="Montserrat SemiBold"/>
                <a:sym typeface="Montserrat SemiBold"/>
              </a:rPr>
              <a:t>La ubicación de una universidad dedicada al tema de la integración tiene una importancia estratégica y simbólica en la región.</a:t>
            </a:r>
            <a:endParaRPr b="0" i="0" sz="1210" u="none" cap="none" strike="noStrike">
              <a:latin typeface="Arial"/>
              <a:ea typeface="Arial"/>
              <a:cs typeface="Arial"/>
              <a:sym typeface="Arial"/>
            </a:endParaRPr>
          </a:p>
        </p:txBody>
      </p:sp>
      <p:sp>
        <p:nvSpPr>
          <p:cNvPr id="129" name="Google Shape;129;p3"/>
          <p:cNvSpPr txBox="1"/>
          <p:nvPr>
            <p:ph idx="4294967295" type="title"/>
          </p:nvPr>
        </p:nvSpPr>
        <p:spPr>
          <a:xfrm>
            <a:off x="611280" y="1373040"/>
            <a:ext cx="3507120" cy="735120"/>
          </a:xfrm>
          <a:prstGeom prst="rect">
            <a:avLst/>
          </a:prstGeom>
          <a:noFill/>
          <a:ln>
            <a:noFill/>
          </a:ln>
        </p:spPr>
        <p:txBody>
          <a:bodyPr anchorCtr="0" anchor="t" bIns="91425" lIns="0" spcFirstLastPara="1" rIns="0" wrap="square" tIns="91425">
            <a:noAutofit/>
          </a:bodyPr>
          <a:lstStyle/>
          <a:p>
            <a:pPr indent="0" lvl="0" marL="0" marR="0" rtl="0" algn="l">
              <a:lnSpc>
                <a:spcPct val="100000"/>
              </a:lnSpc>
              <a:spcBef>
                <a:spcPts val="0"/>
              </a:spcBef>
              <a:spcAft>
                <a:spcPts val="0"/>
              </a:spcAft>
              <a:buClr>
                <a:srgbClr val="000000"/>
              </a:buClr>
              <a:buSzPts val="3000"/>
              <a:buFont typeface="Montserrat Black"/>
              <a:buNone/>
            </a:pPr>
            <a:r>
              <a:rPr b="0" i="0" lang="pt-BR" sz="3000" u="none" cap="none" strike="noStrike">
                <a:solidFill>
                  <a:srgbClr val="000000"/>
                </a:solidFill>
                <a:latin typeface="Montserrat Black"/>
                <a:ea typeface="Montserrat Black"/>
                <a:cs typeface="Montserrat Black"/>
                <a:sym typeface="Montserrat Black"/>
              </a:rPr>
              <a:t>QUIÉNES SOMOS</a:t>
            </a:r>
            <a:endParaRPr b="0" i="0" sz="3000" u="none" cap="none" strike="noStrike">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4"/>
          <p:cNvPicPr preferRelativeResize="0"/>
          <p:nvPr/>
        </p:nvPicPr>
        <p:blipFill rotWithShape="1">
          <a:blip r:embed="rId3">
            <a:alphaModFix/>
          </a:blip>
          <a:srcRect b="0" l="0" r="0" t="0"/>
          <a:stretch/>
        </p:blipFill>
        <p:spPr>
          <a:xfrm>
            <a:off x="327600" y="1260000"/>
            <a:ext cx="4708800" cy="3139920"/>
          </a:xfrm>
          <a:prstGeom prst="rect">
            <a:avLst/>
          </a:prstGeom>
          <a:noFill/>
          <a:ln>
            <a:noFill/>
          </a:ln>
        </p:spPr>
      </p:pic>
      <p:pic>
        <p:nvPicPr>
          <p:cNvPr id="135" name="Google Shape;135;p4"/>
          <p:cNvPicPr preferRelativeResize="0"/>
          <p:nvPr/>
        </p:nvPicPr>
        <p:blipFill rotWithShape="1">
          <a:blip r:embed="rId4">
            <a:alphaModFix/>
          </a:blip>
          <a:srcRect b="0" l="0" r="0" t="0"/>
          <a:stretch/>
        </p:blipFill>
        <p:spPr>
          <a:xfrm>
            <a:off x="3600" y="2880"/>
            <a:ext cx="9133560" cy="5140440"/>
          </a:xfrm>
          <a:prstGeom prst="rect">
            <a:avLst/>
          </a:prstGeom>
          <a:noFill/>
          <a:ln>
            <a:noFill/>
          </a:ln>
        </p:spPr>
      </p:pic>
      <p:sp>
        <p:nvSpPr>
          <p:cNvPr id="136" name="Google Shape;136;p4"/>
          <p:cNvSpPr txBox="1"/>
          <p:nvPr>
            <p:ph idx="4294967295" type="body"/>
          </p:nvPr>
        </p:nvSpPr>
        <p:spPr>
          <a:xfrm>
            <a:off x="4824720" y="1523880"/>
            <a:ext cx="3975840" cy="3412440"/>
          </a:xfrm>
          <a:prstGeom prst="rect">
            <a:avLst/>
          </a:prstGeom>
          <a:noFill/>
          <a:ln>
            <a:noFill/>
          </a:ln>
        </p:spPr>
        <p:txBody>
          <a:bodyPr anchorCtr="0" anchor="t" bIns="91425" lIns="0" spcFirstLastPara="1" rIns="0" wrap="square" tIns="91425">
            <a:normAutofit/>
          </a:bodyPr>
          <a:lstStyle/>
          <a:p>
            <a:pPr indent="-291960" lvl="0" marL="457200" marR="0" rtl="0" algn="l">
              <a:lnSpc>
                <a:spcPct val="105000"/>
              </a:lnSpc>
              <a:spcBef>
                <a:spcPts val="0"/>
              </a:spcBef>
              <a:spcAft>
                <a:spcPts val="0"/>
              </a:spcAft>
              <a:buClr>
                <a:srgbClr val="000000"/>
              </a:buClr>
              <a:buSzPts val="1000"/>
              <a:buFont typeface="Montserrat SemiBold"/>
              <a:buChar char="●"/>
            </a:pPr>
            <a:r>
              <a:rPr b="0" i="0" lang="pt-BR" sz="1000" u="none" cap="none" strike="noStrike">
                <a:solidFill>
                  <a:srgbClr val="000000"/>
                </a:solidFill>
                <a:latin typeface="Montserrat SemiBold"/>
                <a:ea typeface="Montserrat SemiBold"/>
                <a:cs typeface="Montserrat SemiBold"/>
                <a:sym typeface="Montserrat SemiBold"/>
              </a:rPr>
              <a:t>El rasgo distintivo de la UNILA es su carácter internacional, centrado en las grandes cuestiones latinoamericanas. Así, el objetivo de la institución es tener la mitad de sus estudiantes procedentes de otros países de América Latina y el Caribe.</a:t>
            </a:r>
            <a:endParaRPr b="0" i="0" sz="1000" u="none" cap="none" strike="noStrike">
              <a:latin typeface="Arial"/>
              <a:ea typeface="Arial"/>
              <a:cs typeface="Arial"/>
              <a:sym typeface="Arial"/>
            </a:endParaRPr>
          </a:p>
          <a:p>
            <a:pPr indent="0" lvl="0" marL="457200" marR="0" rtl="0" algn="l">
              <a:lnSpc>
                <a:spcPct val="105000"/>
              </a:lnSpc>
              <a:spcBef>
                <a:spcPts val="0"/>
              </a:spcBef>
              <a:spcAft>
                <a:spcPts val="0"/>
              </a:spcAft>
              <a:buSzPts val="1000"/>
              <a:buFont typeface="Arial"/>
              <a:buNone/>
            </a:pPr>
            <a:r>
              <a:t/>
            </a:r>
            <a:endParaRPr b="0" i="0" sz="1000" u="none" cap="none" strike="noStrike">
              <a:latin typeface="Arial"/>
              <a:ea typeface="Arial"/>
              <a:cs typeface="Arial"/>
              <a:sym typeface="Arial"/>
            </a:endParaRPr>
          </a:p>
          <a:p>
            <a:pPr indent="-291960" lvl="0" marL="457200" marR="0" rtl="0" algn="l">
              <a:lnSpc>
                <a:spcPct val="105000"/>
              </a:lnSpc>
              <a:spcBef>
                <a:spcPts val="0"/>
              </a:spcBef>
              <a:spcAft>
                <a:spcPts val="0"/>
              </a:spcAft>
              <a:buClr>
                <a:srgbClr val="000000"/>
              </a:buClr>
              <a:buSzPts val="1000"/>
              <a:buFont typeface="Montserrat SemiBold"/>
              <a:buChar char="●"/>
            </a:pPr>
            <a:r>
              <a:rPr b="0" i="0" lang="pt-BR" sz="1000" u="none" cap="none" strike="noStrike">
                <a:solidFill>
                  <a:srgbClr val="000000"/>
                </a:solidFill>
                <a:latin typeface="Montserrat SemiBold"/>
                <a:ea typeface="Montserrat SemiBold"/>
                <a:cs typeface="Montserrat SemiBold"/>
                <a:sym typeface="Montserrat SemiBold"/>
              </a:rPr>
              <a:t>Todos los cursos están diseñados para formar profesionales con un amplio conocimiento de la realidad del continente, de modo que en el futuro los egresados puedan contribuir en su área de actuación, proponiendo soluciones a los problemas que se plantean en los más diversos países de América Latina y el Caribe.</a:t>
            </a:r>
            <a:endParaRPr b="0" i="0" sz="1000" u="none" cap="none" strike="noStrike">
              <a:latin typeface="Arial"/>
              <a:ea typeface="Arial"/>
              <a:cs typeface="Arial"/>
              <a:sym typeface="Arial"/>
            </a:endParaRPr>
          </a:p>
          <a:p>
            <a:pPr indent="0" lvl="0" marL="457200" marR="0" rtl="0" algn="l">
              <a:lnSpc>
                <a:spcPct val="105000"/>
              </a:lnSpc>
              <a:spcBef>
                <a:spcPts val="0"/>
              </a:spcBef>
              <a:spcAft>
                <a:spcPts val="0"/>
              </a:spcAft>
              <a:buSzPts val="1000"/>
              <a:buFont typeface="Arial"/>
              <a:buNone/>
            </a:pPr>
            <a:r>
              <a:t/>
            </a:r>
            <a:endParaRPr b="0" i="0" sz="1000" u="none" cap="none" strike="noStrike">
              <a:latin typeface="Arial"/>
              <a:ea typeface="Arial"/>
              <a:cs typeface="Arial"/>
              <a:sym typeface="Arial"/>
            </a:endParaRPr>
          </a:p>
          <a:p>
            <a:pPr indent="-291960" lvl="0" marL="457200" marR="0" rtl="0" algn="l">
              <a:lnSpc>
                <a:spcPct val="105000"/>
              </a:lnSpc>
              <a:spcBef>
                <a:spcPts val="0"/>
              </a:spcBef>
              <a:spcAft>
                <a:spcPts val="0"/>
              </a:spcAft>
              <a:buClr>
                <a:srgbClr val="000000"/>
              </a:buClr>
              <a:buSzPts val="1000"/>
              <a:buFont typeface="Montserrat SemiBold"/>
              <a:buChar char="●"/>
            </a:pPr>
            <a:r>
              <a:rPr b="0" i="0" lang="pt-BR" sz="1000" u="none" cap="none" strike="noStrike">
                <a:solidFill>
                  <a:srgbClr val="000000"/>
                </a:solidFill>
                <a:latin typeface="Montserrat SemiBold"/>
                <a:ea typeface="Montserrat SemiBold"/>
                <a:cs typeface="Montserrat SemiBold"/>
                <a:sym typeface="Montserrat SemiBold"/>
              </a:rPr>
              <a:t>La UNILA también promueve el bilingüismo – con el portugués y el español como lenguas principales –, la interculturalidad y, por último, la interdisciplinariedad.</a:t>
            </a:r>
            <a:br>
              <a:rPr b="0" i="0" lang="pt-BR" sz="3200" u="none" cap="none" strike="noStrike"/>
            </a:br>
            <a:r>
              <a:rPr b="0" i="0" lang="pt-BR" sz="1000" u="none" cap="none" strike="noStrike">
                <a:solidFill>
                  <a:srgbClr val="000000"/>
                </a:solidFill>
                <a:latin typeface="Montserrat SemiBold"/>
                <a:ea typeface="Montserrat SemiBold"/>
                <a:cs typeface="Montserrat SemiBold"/>
                <a:sym typeface="Montserrat SemiBold"/>
              </a:rPr>
              <a:t> </a:t>
            </a:r>
            <a:endParaRPr b="0" i="0" sz="1000" u="none" cap="none" strike="noStrike">
              <a:latin typeface="Arial"/>
              <a:ea typeface="Arial"/>
              <a:cs typeface="Arial"/>
              <a:sym typeface="Arial"/>
            </a:endParaRPr>
          </a:p>
        </p:txBody>
      </p:sp>
      <p:sp>
        <p:nvSpPr>
          <p:cNvPr id="137" name="Google Shape;137;p4"/>
          <p:cNvSpPr txBox="1"/>
          <p:nvPr>
            <p:ph idx="4294967295" type="title"/>
          </p:nvPr>
        </p:nvSpPr>
        <p:spPr>
          <a:xfrm>
            <a:off x="5283360" y="940320"/>
            <a:ext cx="3175920" cy="503640"/>
          </a:xfrm>
          <a:prstGeom prst="rect">
            <a:avLst/>
          </a:prstGeom>
          <a:noFill/>
          <a:ln>
            <a:noFill/>
          </a:ln>
        </p:spPr>
        <p:txBody>
          <a:bodyPr anchorCtr="0" anchor="t" bIns="91425" lIns="0" spcFirstLastPara="1" rIns="0" wrap="square" tIns="91425">
            <a:noAutofit/>
          </a:bodyPr>
          <a:lstStyle/>
          <a:p>
            <a:pPr indent="0" lvl="0" marL="0" marR="0" rtl="0" algn="l">
              <a:lnSpc>
                <a:spcPct val="100000"/>
              </a:lnSpc>
              <a:spcBef>
                <a:spcPts val="0"/>
              </a:spcBef>
              <a:spcAft>
                <a:spcPts val="0"/>
              </a:spcAft>
              <a:buClr>
                <a:srgbClr val="000000"/>
              </a:buClr>
              <a:buSzPts val="2600"/>
              <a:buFont typeface="Montserrat Black"/>
              <a:buNone/>
            </a:pPr>
            <a:r>
              <a:rPr b="0" i="0" lang="pt-BR" sz="2600" u="none" cap="none" strike="noStrike">
                <a:solidFill>
                  <a:srgbClr val="000000"/>
                </a:solidFill>
                <a:latin typeface="Montserrat Black"/>
                <a:ea typeface="Montserrat Black"/>
                <a:cs typeface="Montserrat Black"/>
                <a:sym typeface="Montserrat Black"/>
              </a:rPr>
              <a:t>QUIÉNES SOMOS</a:t>
            </a:r>
            <a:endParaRPr b="0" i="0" sz="2600" u="none" cap="none" strike="noStrike">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b="0" l="0" r="0" t="0"/>
          <a:stretch/>
        </p:blipFill>
        <p:spPr>
          <a:xfrm>
            <a:off x="5220000" y="1868040"/>
            <a:ext cx="2877120" cy="2102400"/>
          </a:xfrm>
          <a:prstGeom prst="rect">
            <a:avLst/>
          </a:prstGeom>
          <a:noFill/>
          <a:ln>
            <a:noFill/>
          </a:ln>
        </p:spPr>
      </p:pic>
      <p:pic>
        <p:nvPicPr>
          <p:cNvPr id="143" name="Google Shape;143;p5"/>
          <p:cNvPicPr preferRelativeResize="0"/>
          <p:nvPr/>
        </p:nvPicPr>
        <p:blipFill rotWithShape="1">
          <a:blip r:embed="rId4">
            <a:alphaModFix/>
          </a:blip>
          <a:srcRect b="0" l="0" r="0" t="0"/>
          <a:stretch/>
        </p:blipFill>
        <p:spPr>
          <a:xfrm>
            <a:off x="3600" y="2880"/>
            <a:ext cx="9133560" cy="5140440"/>
          </a:xfrm>
          <a:prstGeom prst="rect">
            <a:avLst/>
          </a:prstGeom>
          <a:noFill/>
          <a:ln>
            <a:noFill/>
          </a:ln>
        </p:spPr>
      </p:pic>
      <p:sp>
        <p:nvSpPr>
          <p:cNvPr id="144" name="Google Shape;144;p5"/>
          <p:cNvSpPr txBox="1"/>
          <p:nvPr>
            <p:ph idx="4294967295" type="body"/>
          </p:nvPr>
        </p:nvSpPr>
        <p:spPr>
          <a:xfrm>
            <a:off x="540000" y="1800000"/>
            <a:ext cx="4468320" cy="2756520"/>
          </a:xfrm>
          <a:prstGeom prst="rect">
            <a:avLst/>
          </a:prstGeom>
          <a:noFill/>
          <a:ln>
            <a:noFill/>
          </a:ln>
        </p:spPr>
        <p:txBody>
          <a:bodyPr anchorCtr="0" anchor="t" bIns="91425" lIns="0" spcFirstLastPara="1" rIns="0" wrap="square" tIns="91425">
            <a:noAutofit/>
          </a:bodyPr>
          <a:lstStyle/>
          <a:p>
            <a:pPr indent="-291960" lvl="0" marL="457200" marR="0" rtl="0" algn="l">
              <a:lnSpc>
                <a:spcPct val="95000"/>
              </a:lnSpc>
              <a:spcBef>
                <a:spcPts val="0"/>
              </a:spcBef>
              <a:spcAft>
                <a:spcPts val="0"/>
              </a:spcAft>
              <a:buClr>
                <a:srgbClr val="000000"/>
              </a:buClr>
              <a:buSzPts val="1000"/>
              <a:buFont typeface="Montserrat SemiBold"/>
              <a:buChar char="●"/>
            </a:pPr>
            <a:r>
              <a:rPr b="0" i="0" lang="pt-BR" sz="1000" u="none" cap="none" strike="noStrike">
                <a:solidFill>
                  <a:srgbClr val="000000"/>
                </a:solidFill>
                <a:latin typeface="Montserrat SemiBold"/>
                <a:ea typeface="Montserrat SemiBold"/>
                <a:cs typeface="Montserrat SemiBold"/>
                <a:sym typeface="Montserrat SemiBold"/>
              </a:rPr>
              <a:t>La UNILA ofrece 29 carreras de grado, 9 cursos de especialización (postgrado </a:t>
            </a:r>
            <a:r>
              <a:rPr b="0" i="1" lang="pt-BR" sz="1000" u="none" cap="none" strike="noStrike">
                <a:solidFill>
                  <a:srgbClr val="000000"/>
                </a:solidFill>
                <a:latin typeface="Montserrat SemiBold"/>
                <a:ea typeface="Montserrat SemiBold"/>
                <a:cs typeface="Montserrat SemiBold"/>
                <a:sym typeface="Montserrat SemiBold"/>
              </a:rPr>
              <a:t>lato sensu</a:t>
            </a:r>
            <a:r>
              <a:rPr b="0" i="0" lang="pt-BR" sz="1000" u="none" cap="none" strike="noStrike">
                <a:solidFill>
                  <a:srgbClr val="000000"/>
                </a:solidFill>
                <a:latin typeface="Montserrat SemiBold"/>
                <a:ea typeface="Montserrat SemiBold"/>
                <a:cs typeface="Montserrat SemiBold"/>
                <a:sym typeface="Montserrat SemiBold"/>
              </a:rPr>
              <a:t>) y tiene programas de postgrado </a:t>
            </a:r>
            <a:r>
              <a:rPr b="0" i="1" lang="pt-BR" sz="1000" u="none" cap="none" strike="noStrike">
                <a:solidFill>
                  <a:srgbClr val="000000"/>
                </a:solidFill>
                <a:latin typeface="Montserrat SemiBold"/>
                <a:ea typeface="Montserrat SemiBold"/>
                <a:cs typeface="Montserrat SemiBold"/>
                <a:sym typeface="Montserrat SemiBold"/>
              </a:rPr>
              <a:t>stricto sensu</a:t>
            </a:r>
            <a:r>
              <a:rPr b="0" i="0" lang="pt-BR" sz="1000" u="none" cap="none" strike="noStrike">
                <a:solidFill>
                  <a:srgbClr val="000000"/>
                </a:solidFill>
                <a:latin typeface="Montserrat SemiBold"/>
                <a:ea typeface="Montserrat SemiBold"/>
                <a:cs typeface="Montserrat SemiBold"/>
                <a:sym typeface="Montserrat SemiBold"/>
              </a:rPr>
              <a:t>, con 13 maestrías y 2 doctorados, en las más diversas áreas del conocimiento.</a:t>
            </a:r>
            <a:endParaRPr b="0" i="0" sz="1000" u="none" cap="none" strike="noStrike">
              <a:latin typeface="Arial"/>
              <a:ea typeface="Arial"/>
              <a:cs typeface="Arial"/>
              <a:sym typeface="Arial"/>
            </a:endParaRPr>
          </a:p>
          <a:p>
            <a:pPr indent="0" lvl="0" marL="457200" marR="0" rtl="0" algn="l">
              <a:lnSpc>
                <a:spcPct val="95000"/>
              </a:lnSpc>
              <a:spcBef>
                <a:spcPts val="0"/>
              </a:spcBef>
              <a:spcAft>
                <a:spcPts val="0"/>
              </a:spcAft>
              <a:buSzPts val="1000"/>
              <a:buFont typeface="Arial"/>
              <a:buNone/>
            </a:pPr>
            <a:r>
              <a:t/>
            </a:r>
            <a:endParaRPr b="0" i="0" sz="1000" u="none" cap="none" strike="noStrike">
              <a:latin typeface="Arial"/>
              <a:ea typeface="Arial"/>
              <a:cs typeface="Arial"/>
              <a:sym typeface="Arial"/>
            </a:endParaRPr>
          </a:p>
          <a:p>
            <a:pPr indent="-291960" lvl="0" marL="457200" marR="0" rtl="0" algn="l">
              <a:lnSpc>
                <a:spcPct val="95000"/>
              </a:lnSpc>
              <a:spcBef>
                <a:spcPts val="0"/>
              </a:spcBef>
              <a:spcAft>
                <a:spcPts val="0"/>
              </a:spcAft>
              <a:buClr>
                <a:srgbClr val="000000"/>
              </a:buClr>
              <a:buSzPts val="1000"/>
              <a:buFont typeface="Montserrat SemiBold"/>
              <a:buChar char="●"/>
            </a:pPr>
            <a:r>
              <a:rPr b="0" i="0" lang="pt-BR" sz="1000" u="none" cap="none" strike="noStrike">
                <a:solidFill>
                  <a:srgbClr val="000000"/>
                </a:solidFill>
                <a:latin typeface="Montserrat SemiBold"/>
                <a:ea typeface="Montserrat SemiBold"/>
                <a:cs typeface="Montserrat SemiBold"/>
                <a:sym typeface="Montserrat SemiBold"/>
              </a:rPr>
              <a:t>El proceso de selección para los cursos de grado para brasileños se realiza a través del Sistema Único de Selección (Sisu); para los estudiantes internacionales, la UNILA organiza el Proceso de Selección Internacional (PSI), a través de una convocatoria específica.</a:t>
            </a:r>
            <a:endParaRPr b="0" i="0" sz="1000" u="none" cap="none" strike="noStrike">
              <a:latin typeface="Arial"/>
              <a:ea typeface="Arial"/>
              <a:cs typeface="Arial"/>
              <a:sym typeface="Arial"/>
            </a:endParaRPr>
          </a:p>
          <a:p>
            <a:pPr indent="0" lvl="0" marL="457200" marR="0" rtl="0" algn="l">
              <a:lnSpc>
                <a:spcPct val="95000"/>
              </a:lnSpc>
              <a:spcBef>
                <a:spcPts val="0"/>
              </a:spcBef>
              <a:spcAft>
                <a:spcPts val="0"/>
              </a:spcAft>
              <a:buSzPts val="1000"/>
              <a:buFont typeface="Arial"/>
              <a:buNone/>
            </a:pPr>
            <a:r>
              <a:t/>
            </a:r>
            <a:endParaRPr b="0" i="0" sz="1000" u="none" cap="none" strike="noStrike">
              <a:latin typeface="Arial"/>
              <a:ea typeface="Arial"/>
              <a:cs typeface="Arial"/>
              <a:sym typeface="Arial"/>
            </a:endParaRPr>
          </a:p>
          <a:p>
            <a:pPr indent="-291960" lvl="0" marL="457200" marR="0" rtl="0" algn="l">
              <a:lnSpc>
                <a:spcPct val="95000"/>
              </a:lnSpc>
              <a:spcBef>
                <a:spcPts val="0"/>
              </a:spcBef>
              <a:spcAft>
                <a:spcPts val="0"/>
              </a:spcAft>
              <a:buClr>
                <a:srgbClr val="000000"/>
              </a:buClr>
              <a:buSzPts val="1000"/>
              <a:buFont typeface="Montserrat SemiBold"/>
              <a:buChar char="●"/>
            </a:pPr>
            <a:r>
              <a:rPr b="0" i="0" lang="pt-BR" sz="1000" u="none" cap="none" strike="noStrike">
                <a:solidFill>
                  <a:srgbClr val="000000"/>
                </a:solidFill>
                <a:latin typeface="Montserrat SemiBold"/>
                <a:ea typeface="Montserrat SemiBold"/>
                <a:cs typeface="Montserrat SemiBold"/>
                <a:sym typeface="Montserrat SemiBold"/>
              </a:rPr>
              <a:t>Los procesos de selección de postgrado se rigen por convocatorias específicas para cada programa.</a:t>
            </a:r>
            <a:endParaRPr b="0" i="0" sz="1000" u="none" cap="none" strike="noStrike">
              <a:latin typeface="Arial"/>
              <a:ea typeface="Arial"/>
              <a:cs typeface="Arial"/>
              <a:sym typeface="Arial"/>
            </a:endParaRPr>
          </a:p>
          <a:p>
            <a:pPr indent="0" lvl="0" marL="457200" marR="0" rtl="0" algn="l">
              <a:lnSpc>
                <a:spcPct val="95000"/>
              </a:lnSpc>
              <a:spcBef>
                <a:spcPts val="0"/>
              </a:spcBef>
              <a:spcAft>
                <a:spcPts val="0"/>
              </a:spcAft>
              <a:buSzPts val="1000"/>
              <a:buFont typeface="Arial"/>
              <a:buNone/>
            </a:pPr>
            <a:r>
              <a:t/>
            </a:r>
            <a:endParaRPr b="0" i="0" sz="1000" u="none" cap="none" strike="noStrike">
              <a:latin typeface="Arial"/>
              <a:ea typeface="Arial"/>
              <a:cs typeface="Arial"/>
              <a:sym typeface="Arial"/>
            </a:endParaRPr>
          </a:p>
          <a:p>
            <a:pPr indent="-291960" lvl="0" marL="457200" marR="0" rtl="0" algn="l">
              <a:lnSpc>
                <a:spcPct val="95000"/>
              </a:lnSpc>
              <a:spcBef>
                <a:spcPts val="0"/>
              </a:spcBef>
              <a:spcAft>
                <a:spcPts val="0"/>
              </a:spcAft>
              <a:buClr>
                <a:srgbClr val="000000"/>
              </a:buClr>
              <a:buSzPts val="1000"/>
              <a:buFont typeface="Montserrat SemiBold"/>
              <a:buChar char="●"/>
            </a:pPr>
            <a:r>
              <a:rPr b="0" i="0" lang="pt-BR" sz="1000" u="none" cap="none" strike="noStrike">
                <a:solidFill>
                  <a:srgbClr val="000000"/>
                </a:solidFill>
                <a:latin typeface="Montserrat SemiBold"/>
                <a:ea typeface="Montserrat SemiBold"/>
                <a:cs typeface="Montserrat SemiBold"/>
                <a:sym typeface="Montserrat SemiBold"/>
              </a:rPr>
              <a:t>Actualmente, la UNILA cuenta con más de 4.241 estudiantes de grado y postgrado matriculados, procedentes de más de 30 países.</a:t>
            </a:r>
            <a:br>
              <a:rPr b="0" i="0" lang="pt-BR" sz="3200" u="none" cap="none" strike="noStrike"/>
            </a:br>
            <a:r>
              <a:rPr b="0" i="0" lang="pt-BR" sz="1000" u="none" cap="none" strike="noStrike">
                <a:solidFill>
                  <a:srgbClr val="000000"/>
                </a:solidFill>
                <a:latin typeface="Montserrat SemiBold"/>
                <a:ea typeface="Montserrat SemiBold"/>
                <a:cs typeface="Montserrat SemiBold"/>
                <a:sym typeface="Montserrat SemiBold"/>
              </a:rPr>
              <a:t> </a:t>
            </a:r>
            <a:endParaRPr b="0" i="0" sz="1000" u="none" cap="none" strike="noStrike">
              <a:latin typeface="Arial"/>
              <a:ea typeface="Arial"/>
              <a:cs typeface="Arial"/>
              <a:sym typeface="Arial"/>
            </a:endParaRPr>
          </a:p>
          <a:p>
            <a:pPr indent="0" lvl="0" marL="457200" marR="0" rtl="0" algn="l">
              <a:lnSpc>
                <a:spcPct val="95000"/>
              </a:lnSpc>
              <a:spcBef>
                <a:spcPts val="0"/>
              </a:spcBef>
              <a:spcAft>
                <a:spcPts val="0"/>
              </a:spcAft>
              <a:buSzPts val="1000"/>
              <a:buFont typeface="Arial"/>
              <a:buNone/>
            </a:pPr>
            <a:br>
              <a:rPr b="0" i="0" lang="pt-BR" sz="1000" u="none" cap="none" strike="noStrike"/>
            </a:br>
            <a:endParaRPr b="0" i="0" sz="1000" u="none" cap="none" strike="noStrike">
              <a:latin typeface="Arial"/>
              <a:ea typeface="Arial"/>
              <a:cs typeface="Arial"/>
              <a:sym typeface="Arial"/>
            </a:endParaRPr>
          </a:p>
        </p:txBody>
      </p:sp>
      <p:sp>
        <p:nvSpPr>
          <p:cNvPr id="145" name="Google Shape;145;p5"/>
          <p:cNvSpPr txBox="1"/>
          <p:nvPr>
            <p:ph idx="4294967295" type="title"/>
          </p:nvPr>
        </p:nvSpPr>
        <p:spPr>
          <a:xfrm>
            <a:off x="955800" y="1090440"/>
            <a:ext cx="4261320" cy="885960"/>
          </a:xfrm>
          <a:prstGeom prst="rect">
            <a:avLst/>
          </a:prstGeom>
          <a:noFill/>
          <a:ln>
            <a:noFill/>
          </a:ln>
        </p:spPr>
        <p:txBody>
          <a:bodyPr anchorCtr="0" anchor="t" bIns="91425" lIns="0" spcFirstLastPara="1" rIns="0" wrap="square" tIns="91425">
            <a:noAutofit/>
          </a:bodyPr>
          <a:lstStyle/>
          <a:p>
            <a:pPr indent="0" lvl="0" marL="0" marR="0" rtl="0" algn="l">
              <a:lnSpc>
                <a:spcPct val="100000"/>
              </a:lnSpc>
              <a:spcBef>
                <a:spcPts val="0"/>
              </a:spcBef>
              <a:spcAft>
                <a:spcPts val="0"/>
              </a:spcAft>
              <a:buClr>
                <a:srgbClr val="FF0000"/>
              </a:buClr>
              <a:buSzPts val="2800"/>
              <a:buFont typeface="Montserrat Black"/>
              <a:buNone/>
            </a:pPr>
            <a:r>
              <a:rPr b="0" i="0" lang="pt-BR" sz="2800" u="none" cap="none" strike="noStrike">
                <a:solidFill>
                  <a:srgbClr val="FF0000"/>
                </a:solidFill>
                <a:latin typeface="Montserrat Black"/>
                <a:ea typeface="Montserrat Black"/>
                <a:cs typeface="Montserrat Black"/>
                <a:sym typeface="Montserrat Black"/>
              </a:rPr>
              <a:t>ENSEÑANZA</a:t>
            </a:r>
            <a:endParaRPr b="0" i="0" sz="2800" u="none" cap="none" strike="noStrike">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6"/>
          <p:cNvPicPr preferRelativeResize="0"/>
          <p:nvPr/>
        </p:nvPicPr>
        <p:blipFill rotWithShape="1">
          <a:blip r:embed="rId3">
            <a:alphaModFix/>
          </a:blip>
          <a:srcRect b="0" l="0" r="0" t="0"/>
          <a:stretch/>
        </p:blipFill>
        <p:spPr>
          <a:xfrm>
            <a:off x="5400720" y="2520000"/>
            <a:ext cx="3236400" cy="2336400"/>
          </a:xfrm>
          <a:prstGeom prst="rect">
            <a:avLst/>
          </a:prstGeom>
          <a:noFill/>
          <a:ln>
            <a:noFill/>
          </a:ln>
        </p:spPr>
      </p:pic>
      <p:pic>
        <p:nvPicPr>
          <p:cNvPr id="151" name="Google Shape;151;p6"/>
          <p:cNvPicPr preferRelativeResize="0"/>
          <p:nvPr/>
        </p:nvPicPr>
        <p:blipFill rotWithShape="1">
          <a:blip r:embed="rId4">
            <a:alphaModFix/>
          </a:blip>
          <a:srcRect b="0" l="0" r="0" t="0"/>
          <a:stretch/>
        </p:blipFill>
        <p:spPr>
          <a:xfrm>
            <a:off x="5580000" y="360000"/>
            <a:ext cx="2738880" cy="2156400"/>
          </a:xfrm>
          <a:prstGeom prst="rect">
            <a:avLst/>
          </a:prstGeom>
          <a:noFill/>
          <a:ln>
            <a:noFill/>
          </a:ln>
        </p:spPr>
      </p:pic>
      <p:pic>
        <p:nvPicPr>
          <p:cNvPr id="152" name="Google Shape;152;p6"/>
          <p:cNvPicPr preferRelativeResize="0"/>
          <p:nvPr/>
        </p:nvPicPr>
        <p:blipFill rotWithShape="1">
          <a:blip r:embed="rId5">
            <a:alphaModFix/>
          </a:blip>
          <a:srcRect b="0" l="0" r="0" t="0"/>
          <a:stretch/>
        </p:blipFill>
        <p:spPr>
          <a:xfrm>
            <a:off x="3600" y="2880"/>
            <a:ext cx="9133560" cy="5140440"/>
          </a:xfrm>
          <a:prstGeom prst="rect">
            <a:avLst/>
          </a:prstGeom>
          <a:noFill/>
          <a:ln>
            <a:noFill/>
          </a:ln>
        </p:spPr>
      </p:pic>
      <p:sp>
        <p:nvSpPr>
          <p:cNvPr id="153" name="Google Shape;153;p6"/>
          <p:cNvSpPr txBox="1"/>
          <p:nvPr>
            <p:ph idx="4294967295" type="body"/>
          </p:nvPr>
        </p:nvSpPr>
        <p:spPr>
          <a:xfrm>
            <a:off x="149760" y="1438920"/>
            <a:ext cx="4526640" cy="3778200"/>
          </a:xfrm>
          <a:prstGeom prst="rect">
            <a:avLst/>
          </a:prstGeom>
          <a:noFill/>
          <a:ln>
            <a:noFill/>
          </a:ln>
        </p:spPr>
        <p:txBody>
          <a:bodyPr anchorCtr="0" anchor="t" bIns="91425" lIns="0" spcFirstLastPara="1" rIns="0" wrap="square" tIns="91425">
            <a:noAutofit/>
          </a:bodyPr>
          <a:lstStyle/>
          <a:p>
            <a:pPr indent="-304920" lvl="0" marL="457200" marR="0" rtl="0" algn="l">
              <a:lnSpc>
                <a:spcPct val="105000"/>
              </a:lnSpc>
              <a:spcBef>
                <a:spcPts val="0"/>
              </a:spcBef>
              <a:spcAft>
                <a:spcPts val="0"/>
              </a:spcAft>
              <a:buClr>
                <a:srgbClr val="000000"/>
              </a:buClr>
              <a:buSzPts val="1200"/>
              <a:buFont typeface="Montserrat SemiBold"/>
              <a:buChar char="●"/>
            </a:pPr>
            <a:r>
              <a:rPr b="0" i="0" lang="pt-BR" sz="1200" u="none" cap="none" strike="noStrike">
                <a:solidFill>
                  <a:srgbClr val="000000"/>
                </a:solidFill>
                <a:latin typeface="Montserrat SemiBold"/>
                <a:ea typeface="Montserrat SemiBold"/>
                <a:cs typeface="Montserrat SemiBold"/>
                <a:sym typeface="Montserrat SemiBold"/>
              </a:rPr>
              <a:t>Además de la enseñanza, la institución, como universidad pública, también se basa en la investigación y la extensión.</a:t>
            </a:r>
            <a:endParaRPr b="0" i="0" sz="1200" u="none" cap="none" strike="noStrike">
              <a:latin typeface="Arial"/>
              <a:ea typeface="Arial"/>
              <a:cs typeface="Arial"/>
              <a:sym typeface="Arial"/>
            </a:endParaRPr>
          </a:p>
          <a:p>
            <a:pPr indent="0" lvl="0" marL="457200" marR="0" rtl="0" algn="l">
              <a:lnSpc>
                <a:spcPct val="105000"/>
              </a:lnSpc>
              <a:spcBef>
                <a:spcPts val="0"/>
              </a:spcBef>
              <a:spcAft>
                <a:spcPts val="0"/>
              </a:spcAft>
              <a:buSzPts val="1200"/>
              <a:buFont typeface="Arial"/>
              <a:buNone/>
            </a:pPr>
            <a:r>
              <a:t/>
            </a:r>
            <a:endParaRPr b="0" i="0" sz="1200" u="none" cap="none" strike="noStrike">
              <a:latin typeface="Arial"/>
              <a:ea typeface="Arial"/>
              <a:cs typeface="Arial"/>
              <a:sym typeface="Arial"/>
            </a:endParaRPr>
          </a:p>
          <a:p>
            <a:pPr indent="-304920" lvl="0" marL="457200" marR="0" rtl="0" algn="l">
              <a:lnSpc>
                <a:spcPct val="105000"/>
              </a:lnSpc>
              <a:spcBef>
                <a:spcPts val="0"/>
              </a:spcBef>
              <a:spcAft>
                <a:spcPts val="0"/>
              </a:spcAft>
              <a:buClr>
                <a:srgbClr val="000000"/>
              </a:buClr>
              <a:buSzPts val="1200"/>
              <a:buFont typeface="Montserrat SemiBold"/>
              <a:buChar char="●"/>
            </a:pPr>
            <a:r>
              <a:rPr b="0" i="0" lang="pt-BR" sz="1200" u="none" cap="none" strike="noStrike">
                <a:solidFill>
                  <a:srgbClr val="000000"/>
                </a:solidFill>
                <a:latin typeface="Montserrat SemiBold"/>
                <a:ea typeface="Montserrat SemiBold"/>
                <a:cs typeface="Montserrat SemiBold"/>
                <a:sym typeface="Montserrat SemiBold"/>
              </a:rPr>
              <a:t>La UNILA tiene en marcha aproximadamente 300 proyectos de extensión, en los que participan más de mil estudiantes, que trabajan para producir conocimientos en las comunidades locales y regionales.</a:t>
            </a:r>
            <a:endParaRPr b="0" i="0" sz="1200" u="none" cap="none" strike="noStrike">
              <a:latin typeface="Arial"/>
              <a:ea typeface="Arial"/>
              <a:cs typeface="Arial"/>
              <a:sym typeface="Arial"/>
            </a:endParaRPr>
          </a:p>
          <a:p>
            <a:pPr indent="0" lvl="0" marL="0" marR="0" rtl="0" algn="l">
              <a:lnSpc>
                <a:spcPct val="105000"/>
              </a:lnSpc>
              <a:spcBef>
                <a:spcPts val="0"/>
              </a:spcBef>
              <a:spcAft>
                <a:spcPts val="0"/>
              </a:spcAft>
              <a:buSzPts val="1200"/>
              <a:buFont typeface="Arial"/>
              <a:buNone/>
            </a:pPr>
            <a:r>
              <a:t/>
            </a:r>
            <a:endParaRPr b="0" i="0" sz="1200" u="none" cap="none" strike="noStrike">
              <a:latin typeface="Arial"/>
              <a:ea typeface="Arial"/>
              <a:cs typeface="Arial"/>
              <a:sym typeface="Arial"/>
            </a:endParaRPr>
          </a:p>
          <a:p>
            <a:pPr indent="-304920" lvl="0" marL="457200" marR="0" rtl="0" algn="l">
              <a:lnSpc>
                <a:spcPct val="105000"/>
              </a:lnSpc>
              <a:spcBef>
                <a:spcPts val="0"/>
              </a:spcBef>
              <a:spcAft>
                <a:spcPts val="0"/>
              </a:spcAft>
              <a:buClr>
                <a:srgbClr val="000000"/>
              </a:buClr>
              <a:buSzPts val="1200"/>
              <a:buFont typeface="Montserrat SemiBold"/>
              <a:buChar char="●"/>
            </a:pPr>
            <a:r>
              <a:rPr b="0" i="0" lang="pt-BR" sz="1200" u="none" cap="none" strike="noStrike">
                <a:solidFill>
                  <a:srgbClr val="000000"/>
                </a:solidFill>
                <a:latin typeface="Montserrat SemiBold"/>
                <a:ea typeface="Montserrat SemiBold"/>
                <a:cs typeface="Montserrat SemiBold"/>
                <a:sym typeface="Montserrat SemiBold"/>
              </a:rPr>
              <a:t>La comunidad académica de la UNILA presenta una producción intelectual y científica sobre una serie de temas importantes para la sociedad, tanto a nivel local como internacional. Con el registro de más de 300 proyectos de investigación en el último año, la UNILA contribuye a la comprensión de la realidad, así como al proceso de integración latinoamericana y caribeña. </a:t>
            </a:r>
            <a:endParaRPr b="0" i="0" sz="1200" u="none" cap="none" strike="noStrike">
              <a:latin typeface="Arial"/>
              <a:ea typeface="Arial"/>
              <a:cs typeface="Arial"/>
              <a:sym typeface="Arial"/>
            </a:endParaRPr>
          </a:p>
          <a:p>
            <a:pPr indent="0" lvl="0" marL="457200" marR="0" rtl="0" algn="l">
              <a:lnSpc>
                <a:spcPct val="105000"/>
              </a:lnSpc>
              <a:spcBef>
                <a:spcPts val="0"/>
              </a:spcBef>
              <a:spcAft>
                <a:spcPts val="0"/>
              </a:spcAft>
              <a:buSzPts val="1200"/>
              <a:buFont typeface="Arial"/>
              <a:buNone/>
            </a:pPr>
            <a:r>
              <a:t/>
            </a:r>
            <a:endParaRPr b="0" i="0" sz="1200" u="none" cap="none" strike="noStrike">
              <a:latin typeface="Arial"/>
              <a:ea typeface="Arial"/>
              <a:cs typeface="Arial"/>
              <a:sym typeface="Arial"/>
            </a:endParaRPr>
          </a:p>
          <a:p>
            <a:pPr indent="0" lvl="0" marL="457200" marR="0" rtl="0" algn="l">
              <a:lnSpc>
                <a:spcPct val="105000"/>
              </a:lnSpc>
              <a:spcBef>
                <a:spcPts val="0"/>
              </a:spcBef>
              <a:spcAft>
                <a:spcPts val="0"/>
              </a:spcAft>
              <a:buSzPts val="1200"/>
              <a:buFont typeface="Arial"/>
              <a:buNone/>
            </a:pPr>
            <a:r>
              <a:t/>
            </a:r>
            <a:endParaRPr b="0" i="0" sz="1200" u="none" cap="none" strike="noStrike">
              <a:latin typeface="Arial"/>
              <a:ea typeface="Arial"/>
              <a:cs typeface="Arial"/>
              <a:sym typeface="Arial"/>
            </a:endParaRPr>
          </a:p>
        </p:txBody>
      </p:sp>
      <p:sp>
        <p:nvSpPr>
          <p:cNvPr id="154" name="Google Shape;154;p6"/>
          <p:cNvSpPr txBox="1"/>
          <p:nvPr>
            <p:ph idx="4294967295" type="title"/>
          </p:nvPr>
        </p:nvSpPr>
        <p:spPr>
          <a:xfrm>
            <a:off x="630360" y="243000"/>
            <a:ext cx="4261320" cy="735120"/>
          </a:xfrm>
          <a:prstGeom prst="rect">
            <a:avLst/>
          </a:prstGeom>
          <a:noFill/>
          <a:ln>
            <a:noFill/>
          </a:ln>
        </p:spPr>
        <p:txBody>
          <a:bodyPr anchorCtr="0" anchor="t" bIns="91425" lIns="0" spcFirstLastPara="1" rIns="0" wrap="square" tIns="91425">
            <a:noAutofit/>
          </a:bodyPr>
          <a:lstStyle/>
          <a:p>
            <a:pPr indent="0" lvl="0" marL="0" marR="0" rtl="0" algn="l">
              <a:lnSpc>
                <a:spcPct val="100000"/>
              </a:lnSpc>
              <a:spcBef>
                <a:spcPts val="0"/>
              </a:spcBef>
              <a:spcAft>
                <a:spcPts val="0"/>
              </a:spcAft>
              <a:buClr>
                <a:srgbClr val="000000"/>
              </a:buClr>
              <a:buSzPts val="2800"/>
              <a:buFont typeface="Montserrat Black"/>
              <a:buNone/>
            </a:pPr>
            <a:r>
              <a:rPr b="0" i="0" lang="pt-BR" sz="2800" u="none" cap="none" strike="noStrike">
                <a:solidFill>
                  <a:srgbClr val="000000"/>
                </a:solidFill>
                <a:latin typeface="Montserrat Black"/>
                <a:ea typeface="Montserrat Black"/>
                <a:cs typeface="Montserrat Black"/>
                <a:sym typeface="Montserrat Black"/>
              </a:rPr>
              <a:t>INVESTIGACIÓN Y EXTENSIÓN</a:t>
            </a:r>
            <a:endParaRPr b="0" i="0" sz="2800" u="none" cap="none" strike="noStrike">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7"/>
          <p:cNvPicPr preferRelativeResize="0"/>
          <p:nvPr/>
        </p:nvPicPr>
        <p:blipFill rotWithShape="1">
          <a:blip r:embed="rId3">
            <a:alphaModFix/>
          </a:blip>
          <a:srcRect b="0" l="0" r="0" t="0"/>
          <a:stretch/>
        </p:blipFill>
        <p:spPr>
          <a:xfrm>
            <a:off x="4501440" y="2340000"/>
            <a:ext cx="2876760" cy="2156400"/>
          </a:xfrm>
          <a:prstGeom prst="rect">
            <a:avLst/>
          </a:prstGeom>
          <a:noFill/>
          <a:ln>
            <a:noFill/>
          </a:ln>
        </p:spPr>
      </p:pic>
      <p:pic>
        <p:nvPicPr>
          <p:cNvPr id="160" name="Google Shape;160;p7"/>
          <p:cNvPicPr preferRelativeResize="0"/>
          <p:nvPr/>
        </p:nvPicPr>
        <p:blipFill rotWithShape="1">
          <a:blip r:embed="rId4">
            <a:alphaModFix/>
          </a:blip>
          <a:srcRect b="0" l="0" r="0" t="0"/>
          <a:stretch/>
        </p:blipFill>
        <p:spPr>
          <a:xfrm>
            <a:off x="1260360" y="2381040"/>
            <a:ext cx="3203640" cy="2135160"/>
          </a:xfrm>
          <a:prstGeom prst="rect">
            <a:avLst/>
          </a:prstGeom>
          <a:noFill/>
          <a:ln>
            <a:noFill/>
          </a:ln>
        </p:spPr>
      </p:pic>
      <p:pic>
        <p:nvPicPr>
          <p:cNvPr id="161" name="Google Shape;161;p7"/>
          <p:cNvPicPr preferRelativeResize="0"/>
          <p:nvPr/>
        </p:nvPicPr>
        <p:blipFill rotWithShape="1">
          <a:blip r:embed="rId5">
            <a:alphaModFix/>
          </a:blip>
          <a:srcRect b="0" l="0" r="0" t="0"/>
          <a:stretch/>
        </p:blipFill>
        <p:spPr>
          <a:xfrm>
            <a:off x="3600" y="2880"/>
            <a:ext cx="9133560" cy="5140440"/>
          </a:xfrm>
          <a:prstGeom prst="rect">
            <a:avLst/>
          </a:prstGeom>
          <a:noFill/>
          <a:ln>
            <a:noFill/>
          </a:ln>
        </p:spPr>
      </p:pic>
      <p:sp>
        <p:nvSpPr>
          <p:cNvPr id="162" name="Google Shape;162;p7"/>
          <p:cNvSpPr txBox="1"/>
          <p:nvPr>
            <p:ph idx="4294967295" type="body"/>
          </p:nvPr>
        </p:nvSpPr>
        <p:spPr>
          <a:xfrm>
            <a:off x="667800" y="1600200"/>
            <a:ext cx="7153920" cy="681840"/>
          </a:xfrm>
          <a:prstGeom prst="rect">
            <a:avLst/>
          </a:prstGeom>
          <a:noFill/>
          <a:ln>
            <a:noFill/>
          </a:ln>
        </p:spPr>
        <p:txBody>
          <a:bodyPr anchorCtr="0" anchor="t" bIns="91425" lIns="0" spcFirstLastPara="1" rIns="0" wrap="square" tIns="91425">
            <a:noAutofit/>
          </a:bodyPr>
          <a:lstStyle/>
          <a:p>
            <a:pPr indent="0" lvl="0" marL="0" marR="0" rtl="0" algn="ctr">
              <a:lnSpc>
                <a:spcPct val="115000"/>
              </a:lnSpc>
              <a:spcBef>
                <a:spcPts val="0"/>
              </a:spcBef>
              <a:spcAft>
                <a:spcPts val="0"/>
              </a:spcAft>
              <a:buClr>
                <a:srgbClr val="FFFFFF"/>
              </a:buClr>
              <a:buSzPts val="1200"/>
              <a:buFont typeface="Montserrat SemiBold"/>
              <a:buNone/>
            </a:pPr>
            <a:r>
              <a:rPr b="0" i="0" lang="pt-BR" sz="1200" u="none" cap="none" strike="noStrike">
                <a:solidFill>
                  <a:srgbClr val="FFFFFF"/>
                </a:solidFill>
                <a:latin typeface="Montserrat SemiBold"/>
                <a:ea typeface="Montserrat SemiBold"/>
                <a:cs typeface="Montserrat SemiBold"/>
                <a:sym typeface="Montserrat SemiBold"/>
              </a:rPr>
              <a:t>La Universidad desarrolla sus actividades en cinco unidades.</a:t>
            </a:r>
            <a:endParaRPr b="0" i="0" sz="1200" u="none" cap="none" strike="noStrike">
              <a:latin typeface="Arial"/>
              <a:ea typeface="Arial"/>
              <a:cs typeface="Arial"/>
              <a:sym typeface="Arial"/>
            </a:endParaRPr>
          </a:p>
          <a:p>
            <a:pPr indent="0" lvl="0" marL="914400" marR="0" rtl="0" algn="ctr">
              <a:lnSpc>
                <a:spcPct val="115000"/>
              </a:lnSpc>
              <a:spcBef>
                <a:spcPts val="0"/>
              </a:spcBef>
              <a:spcAft>
                <a:spcPts val="0"/>
              </a:spcAft>
              <a:buSzPts val="1200"/>
              <a:buFont typeface="Arial"/>
              <a:buNone/>
            </a:pPr>
            <a:r>
              <a:t/>
            </a:r>
            <a:endParaRPr b="0" i="0" sz="1200" u="none" cap="none" strike="noStrike">
              <a:latin typeface="Arial"/>
              <a:ea typeface="Arial"/>
              <a:cs typeface="Arial"/>
              <a:sym typeface="Arial"/>
            </a:endParaRPr>
          </a:p>
        </p:txBody>
      </p:sp>
      <p:sp>
        <p:nvSpPr>
          <p:cNvPr id="163" name="Google Shape;163;p7"/>
          <p:cNvSpPr txBox="1"/>
          <p:nvPr>
            <p:ph idx="4294967295" type="title"/>
          </p:nvPr>
        </p:nvSpPr>
        <p:spPr>
          <a:xfrm>
            <a:off x="2287800" y="784800"/>
            <a:ext cx="4309200" cy="735120"/>
          </a:xfrm>
          <a:prstGeom prst="rect">
            <a:avLst/>
          </a:prstGeom>
          <a:noFill/>
          <a:ln>
            <a:noFill/>
          </a:ln>
        </p:spPr>
        <p:txBody>
          <a:bodyPr anchorCtr="0" anchor="t" bIns="91425" lIns="0" spcFirstLastPara="1" rIns="0" wrap="square" tIns="91425">
            <a:noAutofit/>
          </a:bodyPr>
          <a:lstStyle/>
          <a:p>
            <a:pPr indent="0" lvl="0" marL="0" marR="0" rtl="0" algn="l">
              <a:lnSpc>
                <a:spcPct val="100000"/>
              </a:lnSpc>
              <a:spcBef>
                <a:spcPts val="0"/>
              </a:spcBef>
              <a:spcAft>
                <a:spcPts val="0"/>
              </a:spcAft>
              <a:buClr>
                <a:srgbClr val="FFFFFF"/>
              </a:buClr>
              <a:buSzPts val="3000"/>
              <a:buFont typeface="Montserrat Black"/>
              <a:buNone/>
            </a:pPr>
            <a:r>
              <a:rPr b="0" i="0" lang="pt-BR" sz="3000" u="none" cap="none" strike="noStrike">
                <a:solidFill>
                  <a:srgbClr val="FFFFFF"/>
                </a:solidFill>
                <a:latin typeface="Montserrat Black"/>
                <a:ea typeface="Montserrat Black"/>
                <a:cs typeface="Montserrat Black"/>
                <a:sym typeface="Montserrat Black"/>
              </a:rPr>
              <a:t>INFRAESTRUCTURA</a:t>
            </a:r>
            <a:endParaRPr b="0" i="0" sz="3000" u="none" cap="none" strike="noStrike">
              <a:latin typeface="Arial"/>
              <a:ea typeface="Arial"/>
              <a:cs typeface="Arial"/>
              <a:sym typeface="Arial"/>
            </a:endParaRPr>
          </a:p>
        </p:txBody>
      </p:sp>
      <p:sp>
        <p:nvSpPr>
          <p:cNvPr id="164" name="Google Shape;164;p7"/>
          <p:cNvSpPr txBox="1"/>
          <p:nvPr>
            <p:ph idx="4294967295" type="body"/>
          </p:nvPr>
        </p:nvSpPr>
        <p:spPr>
          <a:xfrm>
            <a:off x="1992600" y="4443840"/>
            <a:ext cx="1739160" cy="324360"/>
          </a:xfrm>
          <a:prstGeom prst="rect">
            <a:avLst/>
          </a:prstGeom>
          <a:noFill/>
          <a:ln>
            <a:noFill/>
          </a:ln>
        </p:spPr>
        <p:txBody>
          <a:bodyPr anchorCtr="0" anchor="t" bIns="91425" lIns="0" spcFirstLastPara="1" rIns="0" wrap="square" tIns="91425">
            <a:noAutofit/>
          </a:bodyPr>
          <a:lstStyle/>
          <a:p>
            <a:pPr indent="0" lvl="0" marL="0" marR="0" rtl="0" algn="ctr">
              <a:lnSpc>
                <a:spcPct val="115000"/>
              </a:lnSpc>
              <a:spcBef>
                <a:spcPts val="0"/>
              </a:spcBef>
              <a:spcAft>
                <a:spcPts val="0"/>
              </a:spcAft>
              <a:buClr>
                <a:srgbClr val="FFFFFF"/>
              </a:buClr>
              <a:buSzPts val="1000"/>
              <a:buFont typeface="Montserrat Medium"/>
              <a:buNone/>
            </a:pPr>
            <a:r>
              <a:rPr b="0" i="0" lang="pt-BR" sz="1000" u="none" cap="none" strike="noStrike">
                <a:solidFill>
                  <a:srgbClr val="FFFFFF"/>
                </a:solidFill>
                <a:latin typeface="Montserrat Medium"/>
                <a:ea typeface="Montserrat Medium"/>
                <a:cs typeface="Montserrat Medium"/>
                <a:sym typeface="Montserrat Medium"/>
              </a:rPr>
              <a:t>Campus Integración</a:t>
            </a:r>
            <a:endParaRPr b="0" i="0" sz="1000" u="none" cap="none" strike="noStrike">
              <a:latin typeface="Arial"/>
              <a:ea typeface="Arial"/>
              <a:cs typeface="Arial"/>
              <a:sym typeface="Arial"/>
            </a:endParaRPr>
          </a:p>
        </p:txBody>
      </p:sp>
      <p:sp>
        <p:nvSpPr>
          <p:cNvPr id="165" name="Google Shape;165;p7"/>
          <p:cNvSpPr txBox="1"/>
          <p:nvPr>
            <p:ph idx="4294967295" type="body"/>
          </p:nvPr>
        </p:nvSpPr>
        <p:spPr>
          <a:xfrm>
            <a:off x="5074926" y="4443850"/>
            <a:ext cx="2088000" cy="486300"/>
          </a:xfrm>
          <a:prstGeom prst="rect">
            <a:avLst/>
          </a:prstGeom>
          <a:noFill/>
          <a:ln>
            <a:noFill/>
          </a:ln>
        </p:spPr>
        <p:txBody>
          <a:bodyPr anchorCtr="0" anchor="t" bIns="91425" lIns="0" spcFirstLastPara="1" rIns="0" wrap="square" tIns="91425">
            <a:noAutofit/>
          </a:bodyPr>
          <a:lstStyle/>
          <a:p>
            <a:pPr indent="0" lvl="0" marL="0" marR="0" rtl="0" algn="ctr">
              <a:lnSpc>
                <a:spcPct val="115000"/>
              </a:lnSpc>
              <a:spcBef>
                <a:spcPts val="0"/>
              </a:spcBef>
              <a:spcAft>
                <a:spcPts val="0"/>
              </a:spcAft>
              <a:buClr>
                <a:srgbClr val="FFFFFF"/>
              </a:buClr>
              <a:buSzPts val="1000"/>
              <a:buFont typeface="Montserrat Medium"/>
              <a:buNone/>
            </a:pPr>
            <a:r>
              <a:rPr b="0" i="0" lang="pt-BR" sz="1000" u="none" cap="none" strike="noStrike">
                <a:solidFill>
                  <a:srgbClr val="FFFFFF"/>
                </a:solidFill>
                <a:latin typeface="Montserrat Medium"/>
                <a:ea typeface="Montserrat Medium"/>
                <a:cs typeface="Montserrat Medium"/>
                <a:sym typeface="Montserrat Medium"/>
              </a:rPr>
              <a:t>Unidad Jardín Universitario</a:t>
            </a:r>
            <a:endParaRPr b="0" i="0" sz="1000" u="none" cap="none" strike="noStrike">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8"/>
          <p:cNvPicPr preferRelativeResize="0"/>
          <p:nvPr/>
        </p:nvPicPr>
        <p:blipFill rotWithShape="1">
          <a:blip r:embed="rId3">
            <a:alphaModFix/>
          </a:blip>
          <a:srcRect b="0" l="0" r="0" t="0"/>
          <a:stretch/>
        </p:blipFill>
        <p:spPr>
          <a:xfrm>
            <a:off x="360000" y="2160000"/>
            <a:ext cx="3056400" cy="2356560"/>
          </a:xfrm>
          <a:prstGeom prst="rect">
            <a:avLst/>
          </a:prstGeom>
          <a:noFill/>
          <a:ln>
            <a:noFill/>
          </a:ln>
        </p:spPr>
      </p:pic>
      <p:pic>
        <p:nvPicPr>
          <p:cNvPr id="171" name="Google Shape;171;p8"/>
          <p:cNvPicPr preferRelativeResize="0"/>
          <p:nvPr/>
        </p:nvPicPr>
        <p:blipFill rotWithShape="1">
          <a:blip r:embed="rId4">
            <a:alphaModFix/>
          </a:blip>
          <a:srcRect b="0" l="0" r="0" t="0"/>
          <a:stretch/>
        </p:blipFill>
        <p:spPr>
          <a:xfrm>
            <a:off x="3240000" y="2422080"/>
            <a:ext cx="3596400" cy="2398320"/>
          </a:xfrm>
          <a:prstGeom prst="rect">
            <a:avLst/>
          </a:prstGeom>
          <a:noFill/>
          <a:ln>
            <a:noFill/>
          </a:ln>
        </p:spPr>
      </p:pic>
      <p:pic>
        <p:nvPicPr>
          <p:cNvPr id="172" name="Google Shape;172;p8"/>
          <p:cNvPicPr preferRelativeResize="0"/>
          <p:nvPr/>
        </p:nvPicPr>
        <p:blipFill rotWithShape="1">
          <a:blip r:embed="rId5">
            <a:alphaModFix/>
          </a:blip>
          <a:srcRect b="0" l="0" r="0" t="0"/>
          <a:stretch/>
        </p:blipFill>
        <p:spPr>
          <a:xfrm>
            <a:off x="5879160" y="2400480"/>
            <a:ext cx="3207240" cy="2131560"/>
          </a:xfrm>
          <a:prstGeom prst="rect">
            <a:avLst/>
          </a:prstGeom>
          <a:noFill/>
          <a:ln>
            <a:noFill/>
          </a:ln>
        </p:spPr>
      </p:pic>
      <p:pic>
        <p:nvPicPr>
          <p:cNvPr id="173" name="Google Shape;173;p8"/>
          <p:cNvPicPr preferRelativeResize="0"/>
          <p:nvPr/>
        </p:nvPicPr>
        <p:blipFill rotWithShape="1">
          <a:blip r:embed="rId6">
            <a:alphaModFix/>
          </a:blip>
          <a:srcRect b="0" l="0" r="0" t="0"/>
          <a:stretch/>
        </p:blipFill>
        <p:spPr>
          <a:xfrm>
            <a:off x="3600" y="2880"/>
            <a:ext cx="9133560" cy="5140440"/>
          </a:xfrm>
          <a:prstGeom prst="rect">
            <a:avLst/>
          </a:prstGeom>
          <a:noFill/>
          <a:ln>
            <a:noFill/>
          </a:ln>
        </p:spPr>
      </p:pic>
      <p:sp>
        <p:nvSpPr>
          <p:cNvPr id="174" name="Google Shape;174;p8"/>
          <p:cNvSpPr txBox="1"/>
          <p:nvPr>
            <p:ph idx="4294967295" type="body"/>
          </p:nvPr>
        </p:nvSpPr>
        <p:spPr>
          <a:xfrm>
            <a:off x="667800" y="1600200"/>
            <a:ext cx="7153920" cy="681840"/>
          </a:xfrm>
          <a:prstGeom prst="rect">
            <a:avLst/>
          </a:prstGeom>
          <a:noFill/>
          <a:ln>
            <a:noFill/>
          </a:ln>
        </p:spPr>
        <p:txBody>
          <a:bodyPr anchorCtr="0" anchor="t" bIns="91425" lIns="0" spcFirstLastPara="1" rIns="0" wrap="square" tIns="91425">
            <a:noAutofit/>
          </a:bodyPr>
          <a:lstStyle/>
          <a:p>
            <a:pPr indent="-304920" lvl="0" marL="457200" marR="0" rtl="0" algn="ctr">
              <a:lnSpc>
                <a:spcPct val="115000"/>
              </a:lnSpc>
              <a:spcBef>
                <a:spcPts val="0"/>
              </a:spcBef>
              <a:spcAft>
                <a:spcPts val="0"/>
              </a:spcAft>
              <a:buClr>
                <a:srgbClr val="000000"/>
              </a:buClr>
              <a:buSzPts val="1200"/>
              <a:buFont typeface="Montserrat SemiBold"/>
              <a:buChar char="●"/>
            </a:pPr>
            <a:r>
              <a:rPr b="0" i="0" lang="pt-BR" sz="1200" u="none" cap="none" strike="noStrike">
                <a:solidFill>
                  <a:srgbClr val="000000"/>
                </a:solidFill>
                <a:latin typeface="Montserrat SemiBold"/>
                <a:ea typeface="Montserrat SemiBold"/>
                <a:cs typeface="Montserrat SemiBold"/>
                <a:sym typeface="Montserrat SemiBold"/>
              </a:rPr>
              <a:t>La Universidad desarrolla sus actividades en cinco unidades.</a:t>
            </a:r>
            <a:endParaRPr b="0" i="0" sz="1200" u="none" cap="none" strike="noStrike">
              <a:latin typeface="Arial"/>
              <a:ea typeface="Arial"/>
              <a:cs typeface="Arial"/>
              <a:sym typeface="Arial"/>
            </a:endParaRPr>
          </a:p>
        </p:txBody>
      </p:sp>
      <p:sp>
        <p:nvSpPr>
          <p:cNvPr id="175" name="Google Shape;175;p8"/>
          <p:cNvSpPr txBox="1"/>
          <p:nvPr>
            <p:ph idx="4294967295" type="title"/>
          </p:nvPr>
        </p:nvSpPr>
        <p:spPr>
          <a:xfrm>
            <a:off x="2287800" y="784800"/>
            <a:ext cx="4309200" cy="735120"/>
          </a:xfrm>
          <a:prstGeom prst="rect">
            <a:avLst/>
          </a:prstGeom>
          <a:noFill/>
          <a:ln>
            <a:noFill/>
          </a:ln>
        </p:spPr>
        <p:txBody>
          <a:bodyPr anchorCtr="0" anchor="t" bIns="91425" lIns="0" spcFirstLastPara="1" rIns="0" wrap="square" tIns="91425">
            <a:noAutofit/>
          </a:bodyPr>
          <a:lstStyle/>
          <a:p>
            <a:pPr indent="0" lvl="0" marL="0" marR="0" rtl="0" algn="l">
              <a:lnSpc>
                <a:spcPct val="100000"/>
              </a:lnSpc>
              <a:spcBef>
                <a:spcPts val="0"/>
              </a:spcBef>
              <a:spcAft>
                <a:spcPts val="0"/>
              </a:spcAft>
              <a:buClr>
                <a:srgbClr val="000000"/>
              </a:buClr>
              <a:buSzPts val="3000"/>
              <a:buFont typeface="Montserrat Black"/>
              <a:buNone/>
            </a:pPr>
            <a:r>
              <a:rPr b="0" i="0" lang="pt-BR" sz="3000" u="none" cap="none" strike="noStrike">
                <a:solidFill>
                  <a:srgbClr val="000000"/>
                </a:solidFill>
                <a:latin typeface="Montserrat Black"/>
                <a:ea typeface="Montserrat Black"/>
                <a:cs typeface="Montserrat Black"/>
                <a:sym typeface="Montserrat Black"/>
              </a:rPr>
              <a:t>INFRAESTRUCTURA</a:t>
            </a:r>
            <a:endParaRPr b="0" i="0" sz="3000" u="none" cap="none" strike="noStrike">
              <a:latin typeface="Arial"/>
              <a:ea typeface="Arial"/>
              <a:cs typeface="Arial"/>
              <a:sym typeface="Arial"/>
            </a:endParaRPr>
          </a:p>
        </p:txBody>
      </p:sp>
      <p:sp>
        <p:nvSpPr>
          <p:cNvPr id="176" name="Google Shape;176;p8"/>
          <p:cNvSpPr txBox="1"/>
          <p:nvPr>
            <p:ph idx="4294967295" type="body"/>
          </p:nvPr>
        </p:nvSpPr>
        <p:spPr>
          <a:xfrm>
            <a:off x="855360" y="4520160"/>
            <a:ext cx="1739160" cy="324360"/>
          </a:xfrm>
          <a:prstGeom prst="rect">
            <a:avLst/>
          </a:prstGeom>
          <a:noFill/>
          <a:ln>
            <a:noFill/>
          </a:ln>
        </p:spPr>
        <p:txBody>
          <a:bodyPr anchorCtr="0" anchor="t" bIns="91425" lIns="0" spcFirstLastPara="1" rIns="0" wrap="square" tIns="91425">
            <a:noAutofit/>
          </a:bodyPr>
          <a:lstStyle/>
          <a:p>
            <a:pPr indent="0" lvl="0" marL="0" marR="0" rtl="0" algn="ctr">
              <a:lnSpc>
                <a:spcPct val="115000"/>
              </a:lnSpc>
              <a:spcBef>
                <a:spcPts val="0"/>
              </a:spcBef>
              <a:spcAft>
                <a:spcPts val="0"/>
              </a:spcAft>
              <a:buClr>
                <a:srgbClr val="000000"/>
              </a:buClr>
              <a:buSzPts val="1000"/>
              <a:buFont typeface="Montserrat Medium"/>
              <a:buNone/>
            </a:pPr>
            <a:r>
              <a:rPr b="0" i="0" lang="pt-BR" sz="1000" u="none" cap="none" strike="noStrike">
                <a:solidFill>
                  <a:srgbClr val="000000"/>
                </a:solidFill>
                <a:latin typeface="Montserrat Medium"/>
                <a:ea typeface="Montserrat Medium"/>
                <a:cs typeface="Montserrat Medium"/>
                <a:sym typeface="Montserrat Medium"/>
              </a:rPr>
              <a:t>Unidad Itaipú Parquetec</a:t>
            </a:r>
            <a:endParaRPr b="0" i="0" sz="1000" u="none" cap="none" strike="noStrike">
              <a:latin typeface="Arial"/>
              <a:ea typeface="Arial"/>
              <a:cs typeface="Arial"/>
              <a:sym typeface="Arial"/>
            </a:endParaRPr>
          </a:p>
        </p:txBody>
      </p:sp>
      <p:sp>
        <p:nvSpPr>
          <p:cNvPr id="177" name="Google Shape;177;p8"/>
          <p:cNvSpPr txBox="1"/>
          <p:nvPr>
            <p:ph idx="4294967295" type="body"/>
          </p:nvPr>
        </p:nvSpPr>
        <p:spPr>
          <a:xfrm>
            <a:off x="3700440" y="4520160"/>
            <a:ext cx="1739160" cy="324360"/>
          </a:xfrm>
          <a:prstGeom prst="rect">
            <a:avLst/>
          </a:prstGeom>
          <a:noFill/>
          <a:ln>
            <a:noFill/>
          </a:ln>
        </p:spPr>
        <p:txBody>
          <a:bodyPr anchorCtr="0" anchor="t" bIns="91425" lIns="0" spcFirstLastPara="1" rIns="0" wrap="square" tIns="91425">
            <a:noAutofit/>
          </a:bodyPr>
          <a:lstStyle/>
          <a:p>
            <a:pPr indent="0" lvl="0" marL="0" marR="0" rtl="0" algn="ctr">
              <a:lnSpc>
                <a:spcPct val="115000"/>
              </a:lnSpc>
              <a:spcBef>
                <a:spcPts val="0"/>
              </a:spcBef>
              <a:spcAft>
                <a:spcPts val="0"/>
              </a:spcAft>
              <a:buClr>
                <a:srgbClr val="000000"/>
              </a:buClr>
              <a:buSzPts val="1000"/>
              <a:buFont typeface="Montserrat Medium"/>
              <a:buNone/>
            </a:pPr>
            <a:r>
              <a:rPr b="0" i="0" lang="pt-BR" sz="1000" u="none" cap="none" strike="noStrike">
                <a:solidFill>
                  <a:srgbClr val="000000"/>
                </a:solidFill>
                <a:latin typeface="Montserrat Medium"/>
                <a:ea typeface="Montserrat Medium"/>
                <a:cs typeface="Montserrat Medium"/>
                <a:sym typeface="Montserrat Medium"/>
              </a:rPr>
              <a:t>Unidad Edificio Río Almada</a:t>
            </a:r>
            <a:endParaRPr b="0" i="0" sz="1000" u="none" cap="none" strike="noStrike">
              <a:latin typeface="Arial"/>
              <a:ea typeface="Arial"/>
              <a:cs typeface="Arial"/>
              <a:sym typeface="Arial"/>
            </a:endParaRPr>
          </a:p>
        </p:txBody>
      </p:sp>
      <p:sp>
        <p:nvSpPr>
          <p:cNvPr id="178" name="Google Shape;178;p8"/>
          <p:cNvSpPr txBox="1"/>
          <p:nvPr>
            <p:ph idx="4294967295" type="body"/>
          </p:nvPr>
        </p:nvSpPr>
        <p:spPr>
          <a:xfrm>
            <a:off x="6120000" y="4455720"/>
            <a:ext cx="2420280" cy="684360"/>
          </a:xfrm>
          <a:prstGeom prst="rect">
            <a:avLst/>
          </a:prstGeom>
          <a:noFill/>
          <a:ln>
            <a:noFill/>
          </a:ln>
        </p:spPr>
        <p:txBody>
          <a:bodyPr anchorCtr="0" anchor="t" bIns="91425" lIns="0" spcFirstLastPara="1" rIns="0" wrap="square" tIns="91425">
            <a:noAutofit/>
          </a:bodyPr>
          <a:lstStyle/>
          <a:p>
            <a:pPr indent="0" lvl="0" marL="0" marR="0" rtl="0" algn="ctr">
              <a:lnSpc>
                <a:spcPct val="115000"/>
              </a:lnSpc>
              <a:spcBef>
                <a:spcPts val="0"/>
              </a:spcBef>
              <a:spcAft>
                <a:spcPts val="0"/>
              </a:spcAft>
              <a:buClr>
                <a:srgbClr val="000000"/>
              </a:buClr>
              <a:buSzPts val="1000"/>
              <a:buFont typeface="Montserrat Medium"/>
              <a:buNone/>
            </a:pPr>
            <a:r>
              <a:rPr b="0" i="0" lang="pt-BR" sz="1000" u="none" cap="none" strike="noStrike">
                <a:solidFill>
                  <a:srgbClr val="000000"/>
                </a:solidFill>
                <a:latin typeface="Montserrat Medium"/>
                <a:ea typeface="Montserrat Medium"/>
                <a:cs typeface="Montserrat Medium"/>
                <a:sym typeface="Montserrat Medium"/>
              </a:rPr>
              <a:t>Unidad Portal de Foz - Depósito/Patrimonio</a:t>
            </a:r>
            <a:endParaRPr b="0" i="0" sz="1000" u="none" cap="none" strike="noStrike">
              <a:latin typeface="Arial"/>
              <a:ea typeface="Arial"/>
              <a:cs typeface="Arial"/>
              <a:sym typeface="Arial"/>
            </a:endParaRPr>
          </a:p>
          <a:p>
            <a:pPr indent="0" lvl="0" marL="0" marR="0" rtl="0" algn="ctr">
              <a:lnSpc>
                <a:spcPct val="115000"/>
              </a:lnSpc>
              <a:spcBef>
                <a:spcPts val="0"/>
              </a:spcBef>
              <a:spcAft>
                <a:spcPts val="0"/>
              </a:spcAft>
              <a:buSzPts val="1000"/>
              <a:buFont typeface="Arial"/>
              <a:buNone/>
            </a:pPr>
            <a:r>
              <a:t/>
            </a:r>
            <a:endParaRPr b="0" i="0" sz="1000" u="none" cap="none" strike="noStrike">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9"/>
          <p:cNvPicPr preferRelativeResize="0"/>
          <p:nvPr/>
        </p:nvPicPr>
        <p:blipFill rotWithShape="1">
          <a:blip r:embed="rId3">
            <a:alphaModFix/>
          </a:blip>
          <a:srcRect b="0" l="0" r="0" t="0"/>
          <a:stretch/>
        </p:blipFill>
        <p:spPr>
          <a:xfrm>
            <a:off x="3600" y="2880"/>
            <a:ext cx="9133560" cy="5140440"/>
          </a:xfrm>
          <a:prstGeom prst="rect">
            <a:avLst/>
          </a:prstGeom>
          <a:noFill/>
          <a:ln>
            <a:noFill/>
          </a:ln>
        </p:spPr>
      </p:pic>
      <p:sp>
        <p:nvSpPr>
          <p:cNvPr id="184" name="Google Shape;184;p9"/>
          <p:cNvSpPr txBox="1"/>
          <p:nvPr>
            <p:ph idx="4294967295" type="body"/>
          </p:nvPr>
        </p:nvSpPr>
        <p:spPr>
          <a:xfrm>
            <a:off x="235800" y="1692000"/>
            <a:ext cx="4008600" cy="2877120"/>
          </a:xfrm>
          <a:prstGeom prst="rect">
            <a:avLst/>
          </a:prstGeom>
          <a:noFill/>
          <a:ln>
            <a:noFill/>
          </a:ln>
        </p:spPr>
        <p:txBody>
          <a:bodyPr anchorCtr="0" anchor="t" bIns="91425" lIns="0" spcFirstLastPara="1" rIns="0" wrap="square" tIns="91425">
            <a:noAutofit/>
          </a:bodyPr>
          <a:lstStyle/>
          <a:p>
            <a:pPr indent="-304920" lvl="0" marL="457200" marR="0" rtl="0" algn="l">
              <a:lnSpc>
                <a:spcPct val="115000"/>
              </a:lnSpc>
              <a:spcBef>
                <a:spcPts val="0"/>
              </a:spcBef>
              <a:spcAft>
                <a:spcPts val="0"/>
              </a:spcAft>
              <a:buClr>
                <a:srgbClr val="000000"/>
              </a:buClr>
              <a:buSzPts val="1100"/>
              <a:buFont typeface="Montserrat SemiBold"/>
              <a:buChar char="●"/>
            </a:pPr>
            <a:r>
              <a:rPr b="0" i="0" lang="pt-BR" sz="1100" u="none" cap="none" strike="noStrike">
                <a:solidFill>
                  <a:srgbClr val="000000"/>
                </a:solidFill>
                <a:latin typeface="Montserrat SemiBold"/>
                <a:ea typeface="Montserrat SemiBold"/>
                <a:cs typeface="Montserrat SemiBold"/>
                <a:sym typeface="Montserrat SemiBold"/>
              </a:rPr>
              <a:t>Las obras del nuevo campus de la Universidad Federal de la Integración Latinoamericana (UNILA), denominado Campus Arandu, se han reanudado tras un acuerdo de cooperación entre UNOPS, organismo de las Naciones Unidas especializado en infraestructuras, y el Gobierno Federal, a través del Ministerio de Educación (MEC) y la UNILA. Los recursos financieros fueron proporcionados por Itaipú Binacional.</a:t>
            </a:r>
            <a:endParaRPr b="0" i="0" sz="1100" u="none" cap="none" strike="noStrike">
              <a:latin typeface="Arial"/>
              <a:ea typeface="Arial"/>
              <a:cs typeface="Arial"/>
              <a:sym typeface="Arial"/>
            </a:endParaRPr>
          </a:p>
          <a:p>
            <a:pPr indent="0" lvl="0" marL="0" marR="0" rtl="0" algn="l">
              <a:lnSpc>
                <a:spcPct val="115000"/>
              </a:lnSpc>
              <a:spcBef>
                <a:spcPts val="0"/>
              </a:spcBef>
              <a:spcAft>
                <a:spcPts val="0"/>
              </a:spcAft>
              <a:buSzPts val="1100"/>
              <a:buFont typeface="Arial"/>
              <a:buNone/>
            </a:pPr>
            <a:r>
              <a:t/>
            </a:r>
            <a:endParaRPr b="0" i="0" sz="1100" u="none" cap="none" strike="noStrike">
              <a:latin typeface="Arial"/>
              <a:ea typeface="Arial"/>
              <a:cs typeface="Arial"/>
              <a:sym typeface="Arial"/>
            </a:endParaRPr>
          </a:p>
          <a:p>
            <a:pPr indent="-304920" lvl="0" marL="457200" marR="0" rtl="0" algn="l">
              <a:lnSpc>
                <a:spcPct val="115000"/>
              </a:lnSpc>
              <a:spcBef>
                <a:spcPts val="0"/>
              </a:spcBef>
              <a:spcAft>
                <a:spcPts val="0"/>
              </a:spcAft>
              <a:buClr>
                <a:srgbClr val="000000"/>
              </a:buClr>
              <a:buSzPts val="1100"/>
              <a:buFont typeface="Montserrat SemiBold"/>
              <a:buChar char="●"/>
            </a:pPr>
            <a:r>
              <a:rPr b="0" i="0" lang="pt-BR" sz="1100" u="none" cap="none" strike="noStrike">
                <a:solidFill>
                  <a:srgbClr val="000000"/>
                </a:solidFill>
                <a:latin typeface="Montserrat SemiBold"/>
                <a:ea typeface="Montserrat SemiBold"/>
                <a:cs typeface="Montserrat SemiBold"/>
                <a:sym typeface="Montserrat SemiBold"/>
              </a:rPr>
              <a:t>El UNOPS está trabajando en la ejecución de la fase 1 de las obras, que incluye la finalización del Edificio Central, el Restaurante Universitario y el Bloque de Aulas. Se espera que las entregas se realicen de forma escalonada a lo largo de tres años.</a:t>
            </a:r>
            <a:r>
              <a:rPr b="0" i="0" lang="pt-BR" sz="1200" u="none" cap="none" strike="noStrike">
                <a:solidFill>
                  <a:srgbClr val="000000"/>
                </a:solidFill>
                <a:latin typeface="Montserrat SemiBold"/>
                <a:ea typeface="Montserrat SemiBold"/>
                <a:cs typeface="Montserrat SemiBold"/>
                <a:sym typeface="Montserrat SemiBold"/>
              </a:rPr>
              <a:t> </a:t>
            </a:r>
            <a:endParaRPr b="0" i="0" sz="1200" u="none" cap="none" strike="noStrike">
              <a:latin typeface="Arial"/>
              <a:ea typeface="Arial"/>
              <a:cs typeface="Arial"/>
              <a:sym typeface="Arial"/>
            </a:endParaRPr>
          </a:p>
        </p:txBody>
      </p:sp>
      <p:sp>
        <p:nvSpPr>
          <p:cNvPr id="185" name="Google Shape;185;p9"/>
          <p:cNvSpPr txBox="1"/>
          <p:nvPr>
            <p:ph idx="4294967295" type="title"/>
          </p:nvPr>
        </p:nvSpPr>
        <p:spPr>
          <a:xfrm>
            <a:off x="684000" y="1188000"/>
            <a:ext cx="3956400" cy="1076400"/>
          </a:xfrm>
          <a:prstGeom prst="rect">
            <a:avLst/>
          </a:prstGeom>
          <a:noFill/>
          <a:ln>
            <a:noFill/>
          </a:ln>
        </p:spPr>
        <p:txBody>
          <a:bodyPr anchorCtr="0" anchor="t" bIns="91425" lIns="0" spcFirstLastPara="1" rIns="0" wrap="square" tIns="91425">
            <a:noAutofit/>
          </a:bodyPr>
          <a:lstStyle/>
          <a:p>
            <a:pPr indent="0" lvl="0" marL="0" marR="0" rtl="0" algn="l">
              <a:lnSpc>
                <a:spcPct val="100000"/>
              </a:lnSpc>
              <a:spcBef>
                <a:spcPts val="0"/>
              </a:spcBef>
              <a:spcAft>
                <a:spcPts val="0"/>
              </a:spcAft>
              <a:buClr>
                <a:srgbClr val="FFFFFF"/>
              </a:buClr>
              <a:buSzPts val="2400"/>
              <a:buFont typeface="Montserrat Black"/>
              <a:buNone/>
            </a:pPr>
            <a:r>
              <a:rPr b="0" i="0" lang="pt-BR" sz="2400" u="none" cap="none" strike="noStrike">
                <a:solidFill>
                  <a:srgbClr val="FFFFFF"/>
                </a:solidFill>
                <a:latin typeface="Montserrat Black"/>
                <a:ea typeface="Montserrat Black"/>
                <a:cs typeface="Montserrat Black"/>
                <a:sym typeface="Montserrat Black"/>
              </a:rPr>
              <a:t>CAMPUS ARANDU</a:t>
            </a:r>
            <a:endParaRPr b="0" i="0" sz="2400" u="none" cap="none" strike="noStrike">
              <a:latin typeface="Arial"/>
              <a:ea typeface="Arial"/>
              <a:cs typeface="Arial"/>
              <a:sym typeface="Arial"/>
            </a:endParaRPr>
          </a:p>
        </p:txBody>
      </p:sp>
      <p:pic>
        <p:nvPicPr>
          <p:cNvPr id="186" name="Google Shape;186;p9"/>
          <p:cNvPicPr preferRelativeResize="0"/>
          <p:nvPr/>
        </p:nvPicPr>
        <p:blipFill rotWithShape="1">
          <a:blip r:embed="rId4">
            <a:alphaModFix/>
          </a:blip>
          <a:srcRect b="0" l="0" r="0" t="0"/>
          <a:stretch/>
        </p:blipFill>
        <p:spPr>
          <a:xfrm>
            <a:off x="4680000" y="1080000"/>
            <a:ext cx="3621240" cy="306396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file>