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4"/>
  </p:notesMasterIdLst>
  <p:sldIdLst>
    <p:sldId id="256" r:id="rId2"/>
    <p:sldId id="257" r:id="rId3"/>
    <p:sldId id="258" r:id="rId4"/>
    <p:sldId id="292" r:id="rId5"/>
    <p:sldId id="259" r:id="rId6"/>
    <p:sldId id="260" r:id="rId7"/>
    <p:sldId id="261" r:id="rId8"/>
    <p:sldId id="266" r:id="rId9"/>
    <p:sldId id="267" r:id="rId10"/>
    <p:sldId id="270" r:id="rId11"/>
    <p:sldId id="268" r:id="rId12"/>
    <p:sldId id="269" r:id="rId13"/>
    <p:sldId id="283" r:id="rId14"/>
    <p:sldId id="271" r:id="rId15"/>
    <p:sldId id="272" r:id="rId16"/>
    <p:sldId id="273" r:id="rId17"/>
    <p:sldId id="274" r:id="rId18"/>
    <p:sldId id="275" r:id="rId19"/>
    <p:sldId id="276" r:id="rId20"/>
    <p:sldId id="277" r:id="rId21"/>
    <p:sldId id="278" r:id="rId22"/>
    <p:sldId id="279" r:id="rId23"/>
    <p:sldId id="281" r:id="rId24"/>
    <p:sldId id="282" r:id="rId25"/>
    <p:sldId id="284" r:id="rId26"/>
    <p:sldId id="285" r:id="rId27"/>
    <p:sldId id="286" r:id="rId28"/>
    <p:sldId id="287" r:id="rId29"/>
    <p:sldId id="288" r:id="rId30"/>
    <p:sldId id="289" r:id="rId31"/>
    <p:sldId id="290" r:id="rId32"/>
    <p:sldId id="291" r:id="rId33"/>
  </p:sldIdLst>
  <p:sldSz cx="12192000" cy="6858000"/>
  <p:notesSz cx="6858000" cy="9144000"/>
  <p:defaultTextStyle>
    <a:defPPr>
      <a:defRPr lang="pt-B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édio 2 - Ênfase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69CF1AB2-1976-4502-BF36-3FF5EA218861}" styleName="Estilo Médio 4 - Ênfase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25400" cmpd="sng">
              <a:solidFill>
                <a:schemeClr val="accent1"/>
              </a:solidFill>
            </a:ln>
          </a:top>
        </a:tcBdr>
        <a:fill>
          <a:solidFill>
            <a:schemeClr val="accent1">
              <a:tint val="20000"/>
            </a:schemeClr>
          </a:solidFill>
        </a:fill>
      </a:tcStyle>
    </a:lastRow>
    <a:firstRow>
      <a:tcTxStyle b="on"/>
      <a:tcStyle>
        <a:tcBdr/>
        <a:fill>
          <a:solidFill>
            <a:schemeClr val="accent1">
              <a:tint val="20000"/>
            </a:schemeClr>
          </a:solidFill>
        </a:fill>
      </a:tcStyle>
    </a:firstRow>
  </a:tblStyle>
  <a:tblStyle styleId="{BC89EF96-8CEA-46FF-86C4-4CE0E7609802}" styleName="Estilo Claro 3 - Ênfase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000" autoAdjust="0"/>
    <p:restoredTop sz="94660"/>
  </p:normalViewPr>
  <p:slideViewPr>
    <p:cSldViewPr showGuides="1">
      <p:cViewPr varScale="1">
        <p:scale>
          <a:sx n="57" d="100"/>
          <a:sy n="57" d="100"/>
        </p:scale>
        <p:origin x="1260" y="282"/>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 Id="rId8" Type="http://schemas.openxmlformats.org/officeDocument/2006/relationships/slide" Target="slides/slide7.xml"/><Relationship Id="rId3" Type="http://schemas.openxmlformats.org/officeDocument/2006/relationships/slide" Target="slides/slide2.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E69A9960-2466-4CA6-A968-EFE067A19499}" type="doc">
      <dgm:prSet loTypeId="urn:microsoft.com/office/officeart/2005/8/layout/hierarchy1" loCatId="hierarchy" qsTypeId="urn:microsoft.com/office/officeart/2005/8/quickstyle/simple1" qsCatId="simple" csTypeId="urn:microsoft.com/office/officeart/2005/8/colors/accent1_2" csCatId="accent1" phldr="1"/>
      <dgm:spPr/>
      <dgm:t>
        <a:bodyPr/>
        <a:lstStyle/>
        <a:p>
          <a:endParaRPr lang="pt-BR"/>
        </a:p>
      </dgm:t>
    </dgm:pt>
    <dgm:pt modelId="{600B0FF6-FCDB-4808-9A47-A59E29C460B7}">
      <dgm:prSet phldrT="[Texto]" custT="1"/>
      <dgm:spPr/>
      <dgm:t>
        <a:bodyPr/>
        <a:lstStyle/>
        <a:p>
          <a:r>
            <a:rPr lang="pt-BR" sz="2800" dirty="0"/>
            <a:t>Ambiente externo</a:t>
          </a:r>
        </a:p>
      </dgm:t>
    </dgm:pt>
    <dgm:pt modelId="{01A6FF7D-9D98-49E2-97ED-9731EF24389B}" type="parTrans" cxnId="{E6C7A8E6-EBC9-4B91-BBB9-955051D1A35C}">
      <dgm:prSet/>
      <dgm:spPr/>
      <dgm:t>
        <a:bodyPr/>
        <a:lstStyle/>
        <a:p>
          <a:endParaRPr lang="pt-BR"/>
        </a:p>
      </dgm:t>
    </dgm:pt>
    <dgm:pt modelId="{15AFFC1D-CFFA-4DCF-8A97-67CF6730A247}" type="sibTrans" cxnId="{E6C7A8E6-EBC9-4B91-BBB9-955051D1A35C}">
      <dgm:prSet/>
      <dgm:spPr/>
      <dgm:t>
        <a:bodyPr/>
        <a:lstStyle/>
        <a:p>
          <a:endParaRPr lang="pt-BR"/>
        </a:p>
      </dgm:t>
    </dgm:pt>
    <dgm:pt modelId="{8913DA12-487F-4676-9C17-2EBAF3C5F18F}">
      <dgm:prSet phldrT="[Texto]" custT="1"/>
      <dgm:spPr/>
      <dgm:t>
        <a:bodyPr/>
        <a:lstStyle/>
        <a:p>
          <a:r>
            <a:rPr lang="pt-BR" sz="1800" dirty="0"/>
            <a:t>Avaliação quantitativa</a:t>
          </a:r>
        </a:p>
        <a:p>
          <a:r>
            <a:rPr lang="pt-BR" sz="1800" dirty="0"/>
            <a:t>Escala </a:t>
          </a:r>
          <a:r>
            <a:rPr lang="pt-BR" sz="1800" dirty="0" err="1"/>
            <a:t>Likert</a:t>
          </a:r>
          <a:endParaRPr lang="pt-BR" sz="1800" dirty="0"/>
        </a:p>
      </dgm:t>
    </dgm:pt>
    <dgm:pt modelId="{BE51E973-27B4-4A60-9203-ED532935ED59}" type="parTrans" cxnId="{6DCE9990-8F06-4E1F-93AC-71F73FB99DCA}">
      <dgm:prSet/>
      <dgm:spPr/>
      <dgm:t>
        <a:bodyPr/>
        <a:lstStyle/>
        <a:p>
          <a:endParaRPr lang="pt-BR"/>
        </a:p>
      </dgm:t>
    </dgm:pt>
    <dgm:pt modelId="{3FA55F16-C6EC-4C32-8D40-2F4A02531026}" type="sibTrans" cxnId="{6DCE9990-8F06-4E1F-93AC-71F73FB99DCA}">
      <dgm:prSet/>
      <dgm:spPr/>
      <dgm:t>
        <a:bodyPr/>
        <a:lstStyle/>
        <a:p>
          <a:endParaRPr lang="pt-BR"/>
        </a:p>
      </dgm:t>
    </dgm:pt>
    <dgm:pt modelId="{E5FD4AD8-3DDB-473A-A267-62B56B0B96CB}">
      <dgm:prSet phldrT="[Texto]" custT="1"/>
      <dgm:spPr/>
      <dgm:t>
        <a:bodyPr/>
        <a:lstStyle/>
        <a:p>
          <a:r>
            <a:rPr lang="pt-BR" sz="1800" dirty="0"/>
            <a:t>Avaliação qualitativa</a:t>
          </a:r>
        </a:p>
        <a:p>
          <a:r>
            <a:rPr lang="pt-BR" sz="1800" dirty="0"/>
            <a:t>Nuvem de palavras</a:t>
          </a:r>
        </a:p>
      </dgm:t>
    </dgm:pt>
    <dgm:pt modelId="{C3C439C4-E652-4EDB-9B68-D05EA064DEA8}" type="parTrans" cxnId="{9583B5CB-6CC7-4F78-BD37-F338136AD27F}">
      <dgm:prSet/>
      <dgm:spPr/>
      <dgm:t>
        <a:bodyPr/>
        <a:lstStyle/>
        <a:p>
          <a:endParaRPr lang="pt-BR"/>
        </a:p>
      </dgm:t>
    </dgm:pt>
    <dgm:pt modelId="{B2825296-3AD5-4939-BF5E-7B89FF715C5B}" type="sibTrans" cxnId="{9583B5CB-6CC7-4F78-BD37-F338136AD27F}">
      <dgm:prSet/>
      <dgm:spPr/>
      <dgm:t>
        <a:bodyPr/>
        <a:lstStyle/>
        <a:p>
          <a:endParaRPr lang="pt-BR"/>
        </a:p>
      </dgm:t>
    </dgm:pt>
    <dgm:pt modelId="{CB2D603D-6346-4479-8AA6-F969E0875715}" type="pres">
      <dgm:prSet presAssocID="{E69A9960-2466-4CA6-A968-EFE067A19499}" presName="hierChild1" presStyleCnt="0">
        <dgm:presLayoutVars>
          <dgm:chPref val="1"/>
          <dgm:dir/>
          <dgm:animOne val="branch"/>
          <dgm:animLvl val="lvl"/>
          <dgm:resizeHandles/>
        </dgm:presLayoutVars>
      </dgm:prSet>
      <dgm:spPr/>
    </dgm:pt>
    <dgm:pt modelId="{ECEFD469-C334-45C0-B86F-1489B3781CBF}" type="pres">
      <dgm:prSet presAssocID="{600B0FF6-FCDB-4808-9A47-A59E29C460B7}" presName="hierRoot1" presStyleCnt="0"/>
      <dgm:spPr/>
    </dgm:pt>
    <dgm:pt modelId="{83B7536C-116C-4978-8358-607E2BB6668F}" type="pres">
      <dgm:prSet presAssocID="{600B0FF6-FCDB-4808-9A47-A59E29C460B7}" presName="composite" presStyleCnt="0"/>
      <dgm:spPr/>
    </dgm:pt>
    <dgm:pt modelId="{65932D46-DEB0-4371-9A2A-8BDC809A95A8}" type="pres">
      <dgm:prSet presAssocID="{600B0FF6-FCDB-4808-9A47-A59E29C460B7}" presName="background" presStyleLbl="node0" presStyleIdx="0" presStyleCnt="1"/>
      <dgm:spPr/>
    </dgm:pt>
    <dgm:pt modelId="{42F25F02-BA89-4061-993E-FD35BC799485}" type="pres">
      <dgm:prSet presAssocID="{600B0FF6-FCDB-4808-9A47-A59E29C460B7}" presName="text" presStyleLbl="fgAcc0" presStyleIdx="0" presStyleCnt="1" custScaleX="117418">
        <dgm:presLayoutVars>
          <dgm:chPref val="3"/>
        </dgm:presLayoutVars>
      </dgm:prSet>
      <dgm:spPr/>
    </dgm:pt>
    <dgm:pt modelId="{189DE35D-E4B5-472B-8868-E42A9D65C0E0}" type="pres">
      <dgm:prSet presAssocID="{600B0FF6-FCDB-4808-9A47-A59E29C460B7}" presName="hierChild2" presStyleCnt="0"/>
      <dgm:spPr/>
    </dgm:pt>
    <dgm:pt modelId="{6EB485DB-9BC6-4135-8864-6121740B2535}" type="pres">
      <dgm:prSet presAssocID="{BE51E973-27B4-4A60-9203-ED532935ED59}" presName="Name10" presStyleLbl="parChTrans1D2" presStyleIdx="0" presStyleCnt="2"/>
      <dgm:spPr/>
    </dgm:pt>
    <dgm:pt modelId="{0D913EBA-529B-4CBB-8676-08FD434702F2}" type="pres">
      <dgm:prSet presAssocID="{8913DA12-487F-4676-9C17-2EBAF3C5F18F}" presName="hierRoot2" presStyleCnt="0"/>
      <dgm:spPr/>
    </dgm:pt>
    <dgm:pt modelId="{4B1D3CB4-0A09-4FE3-A4E5-69E7517139C5}" type="pres">
      <dgm:prSet presAssocID="{8913DA12-487F-4676-9C17-2EBAF3C5F18F}" presName="composite2" presStyleCnt="0"/>
      <dgm:spPr/>
    </dgm:pt>
    <dgm:pt modelId="{45B50793-AADE-4811-A125-057312E55D88}" type="pres">
      <dgm:prSet presAssocID="{8913DA12-487F-4676-9C17-2EBAF3C5F18F}" presName="background2" presStyleLbl="node2" presStyleIdx="0" presStyleCnt="2"/>
      <dgm:spPr/>
    </dgm:pt>
    <dgm:pt modelId="{67623FD3-8242-4808-8EDB-2F5B265CE4E5}" type="pres">
      <dgm:prSet presAssocID="{8913DA12-487F-4676-9C17-2EBAF3C5F18F}" presName="text2" presStyleLbl="fgAcc2" presStyleIdx="0" presStyleCnt="2">
        <dgm:presLayoutVars>
          <dgm:chPref val="3"/>
        </dgm:presLayoutVars>
      </dgm:prSet>
      <dgm:spPr/>
    </dgm:pt>
    <dgm:pt modelId="{72A7C833-B156-45C2-8E4D-A95A43383855}" type="pres">
      <dgm:prSet presAssocID="{8913DA12-487F-4676-9C17-2EBAF3C5F18F}" presName="hierChild3" presStyleCnt="0"/>
      <dgm:spPr/>
    </dgm:pt>
    <dgm:pt modelId="{C1395767-7FC3-4D06-8B1C-C868649D74F8}" type="pres">
      <dgm:prSet presAssocID="{C3C439C4-E652-4EDB-9B68-D05EA064DEA8}" presName="Name10" presStyleLbl="parChTrans1D2" presStyleIdx="1" presStyleCnt="2"/>
      <dgm:spPr/>
    </dgm:pt>
    <dgm:pt modelId="{5D7418F8-7A52-4F84-8965-13FABB831412}" type="pres">
      <dgm:prSet presAssocID="{E5FD4AD8-3DDB-473A-A267-62B56B0B96CB}" presName="hierRoot2" presStyleCnt="0"/>
      <dgm:spPr/>
    </dgm:pt>
    <dgm:pt modelId="{3D8E7E94-2E93-45C3-A638-2D46F9425C2E}" type="pres">
      <dgm:prSet presAssocID="{E5FD4AD8-3DDB-473A-A267-62B56B0B96CB}" presName="composite2" presStyleCnt="0"/>
      <dgm:spPr/>
    </dgm:pt>
    <dgm:pt modelId="{4F7491BC-F68E-4BFE-8666-4792DEC6B816}" type="pres">
      <dgm:prSet presAssocID="{E5FD4AD8-3DDB-473A-A267-62B56B0B96CB}" presName="background2" presStyleLbl="node2" presStyleIdx="1" presStyleCnt="2"/>
      <dgm:spPr/>
    </dgm:pt>
    <dgm:pt modelId="{770FE78A-FE66-4F88-A32F-96DF5871F207}" type="pres">
      <dgm:prSet presAssocID="{E5FD4AD8-3DDB-473A-A267-62B56B0B96CB}" presName="text2" presStyleLbl="fgAcc2" presStyleIdx="1" presStyleCnt="2" custLinFactNeighborX="14617">
        <dgm:presLayoutVars>
          <dgm:chPref val="3"/>
        </dgm:presLayoutVars>
      </dgm:prSet>
      <dgm:spPr/>
    </dgm:pt>
    <dgm:pt modelId="{96D887D6-4BD4-41F5-83B2-85B319FD2652}" type="pres">
      <dgm:prSet presAssocID="{E5FD4AD8-3DDB-473A-A267-62B56B0B96CB}" presName="hierChild3" presStyleCnt="0"/>
      <dgm:spPr/>
    </dgm:pt>
  </dgm:ptLst>
  <dgm:cxnLst>
    <dgm:cxn modelId="{3BDDA90B-F87A-46D2-820A-8323870AE923}" type="presOf" srcId="{C3C439C4-E652-4EDB-9B68-D05EA064DEA8}" destId="{C1395767-7FC3-4D06-8B1C-C868649D74F8}" srcOrd="0" destOrd="0" presId="urn:microsoft.com/office/officeart/2005/8/layout/hierarchy1"/>
    <dgm:cxn modelId="{29F5340D-012C-41AE-9414-E465AB383BCD}" type="presOf" srcId="{8913DA12-487F-4676-9C17-2EBAF3C5F18F}" destId="{67623FD3-8242-4808-8EDB-2F5B265CE4E5}" srcOrd="0" destOrd="0" presId="urn:microsoft.com/office/officeart/2005/8/layout/hierarchy1"/>
    <dgm:cxn modelId="{2182101A-665E-46C1-9E6B-E4980A3D4D70}" type="presOf" srcId="{BE51E973-27B4-4A60-9203-ED532935ED59}" destId="{6EB485DB-9BC6-4135-8864-6121740B2535}" srcOrd="0" destOrd="0" presId="urn:microsoft.com/office/officeart/2005/8/layout/hierarchy1"/>
    <dgm:cxn modelId="{75AABB46-32EC-4166-A285-89819C8DD67B}" type="presOf" srcId="{E69A9960-2466-4CA6-A968-EFE067A19499}" destId="{CB2D603D-6346-4479-8AA6-F969E0875715}" srcOrd="0" destOrd="0" presId="urn:microsoft.com/office/officeart/2005/8/layout/hierarchy1"/>
    <dgm:cxn modelId="{AE79076B-6699-40C1-B197-C3F88EBB35DD}" type="presOf" srcId="{600B0FF6-FCDB-4808-9A47-A59E29C460B7}" destId="{42F25F02-BA89-4061-993E-FD35BC799485}" srcOrd="0" destOrd="0" presId="urn:microsoft.com/office/officeart/2005/8/layout/hierarchy1"/>
    <dgm:cxn modelId="{2D08F86C-002A-4A83-A4E1-75D4EE6CF6A7}" type="presOf" srcId="{E5FD4AD8-3DDB-473A-A267-62B56B0B96CB}" destId="{770FE78A-FE66-4F88-A32F-96DF5871F207}" srcOrd="0" destOrd="0" presId="urn:microsoft.com/office/officeart/2005/8/layout/hierarchy1"/>
    <dgm:cxn modelId="{6DCE9990-8F06-4E1F-93AC-71F73FB99DCA}" srcId="{600B0FF6-FCDB-4808-9A47-A59E29C460B7}" destId="{8913DA12-487F-4676-9C17-2EBAF3C5F18F}" srcOrd="0" destOrd="0" parTransId="{BE51E973-27B4-4A60-9203-ED532935ED59}" sibTransId="{3FA55F16-C6EC-4C32-8D40-2F4A02531026}"/>
    <dgm:cxn modelId="{9583B5CB-6CC7-4F78-BD37-F338136AD27F}" srcId="{600B0FF6-FCDB-4808-9A47-A59E29C460B7}" destId="{E5FD4AD8-3DDB-473A-A267-62B56B0B96CB}" srcOrd="1" destOrd="0" parTransId="{C3C439C4-E652-4EDB-9B68-D05EA064DEA8}" sibTransId="{B2825296-3AD5-4939-BF5E-7B89FF715C5B}"/>
    <dgm:cxn modelId="{E6C7A8E6-EBC9-4B91-BBB9-955051D1A35C}" srcId="{E69A9960-2466-4CA6-A968-EFE067A19499}" destId="{600B0FF6-FCDB-4808-9A47-A59E29C460B7}" srcOrd="0" destOrd="0" parTransId="{01A6FF7D-9D98-49E2-97ED-9731EF24389B}" sibTransId="{15AFFC1D-CFFA-4DCF-8A97-67CF6730A247}"/>
    <dgm:cxn modelId="{4725EFBF-A425-45C8-B76A-668457CAAE2A}" type="presParOf" srcId="{CB2D603D-6346-4479-8AA6-F969E0875715}" destId="{ECEFD469-C334-45C0-B86F-1489B3781CBF}" srcOrd="0" destOrd="0" presId="urn:microsoft.com/office/officeart/2005/8/layout/hierarchy1"/>
    <dgm:cxn modelId="{488E656B-C91A-4E4C-8F0C-ED1B45F01994}" type="presParOf" srcId="{ECEFD469-C334-45C0-B86F-1489B3781CBF}" destId="{83B7536C-116C-4978-8358-607E2BB6668F}" srcOrd="0" destOrd="0" presId="urn:microsoft.com/office/officeart/2005/8/layout/hierarchy1"/>
    <dgm:cxn modelId="{9BCCFDF5-86BB-43C8-AD24-E50D019BA6CA}" type="presParOf" srcId="{83B7536C-116C-4978-8358-607E2BB6668F}" destId="{65932D46-DEB0-4371-9A2A-8BDC809A95A8}" srcOrd="0" destOrd="0" presId="urn:microsoft.com/office/officeart/2005/8/layout/hierarchy1"/>
    <dgm:cxn modelId="{E005640C-9F90-4EBA-A155-FBC17AD06C41}" type="presParOf" srcId="{83B7536C-116C-4978-8358-607E2BB6668F}" destId="{42F25F02-BA89-4061-993E-FD35BC799485}" srcOrd="1" destOrd="0" presId="urn:microsoft.com/office/officeart/2005/8/layout/hierarchy1"/>
    <dgm:cxn modelId="{A5BF33C9-FDE2-400D-B5F2-FC128E56BF12}" type="presParOf" srcId="{ECEFD469-C334-45C0-B86F-1489B3781CBF}" destId="{189DE35D-E4B5-472B-8868-E42A9D65C0E0}" srcOrd="1" destOrd="0" presId="urn:microsoft.com/office/officeart/2005/8/layout/hierarchy1"/>
    <dgm:cxn modelId="{782C1F49-A22C-4F8F-8BCE-39AA0ED70155}" type="presParOf" srcId="{189DE35D-E4B5-472B-8868-E42A9D65C0E0}" destId="{6EB485DB-9BC6-4135-8864-6121740B2535}" srcOrd="0" destOrd="0" presId="urn:microsoft.com/office/officeart/2005/8/layout/hierarchy1"/>
    <dgm:cxn modelId="{5F27732F-94C8-445E-A6F0-7D2751DF5C64}" type="presParOf" srcId="{189DE35D-E4B5-472B-8868-E42A9D65C0E0}" destId="{0D913EBA-529B-4CBB-8676-08FD434702F2}" srcOrd="1" destOrd="0" presId="urn:microsoft.com/office/officeart/2005/8/layout/hierarchy1"/>
    <dgm:cxn modelId="{57203C94-4F4F-4E72-9484-13DD0640668B}" type="presParOf" srcId="{0D913EBA-529B-4CBB-8676-08FD434702F2}" destId="{4B1D3CB4-0A09-4FE3-A4E5-69E7517139C5}" srcOrd="0" destOrd="0" presId="urn:microsoft.com/office/officeart/2005/8/layout/hierarchy1"/>
    <dgm:cxn modelId="{8ABB9D25-E699-439D-A0D7-5808731B7DE3}" type="presParOf" srcId="{4B1D3CB4-0A09-4FE3-A4E5-69E7517139C5}" destId="{45B50793-AADE-4811-A125-057312E55D88}" srcOrd="0" destOrd="0" presId="urn:microsoft.com/office/officeart/2005/8/layout/hierarchy1"/>
    <dgm:cxn modelId="{4BC1FD01-15E0-4B7F-8457-B3B15DB83D16}" type="presParOf" srcId="{4B1D3CB4-0A09-4FE3-A4E5-69E7517139C5}" destId="{67623FD3-8242-4808-8EDB-2F5B265CE4E5}" srcOrd="1" destOrd="0" presId="urn:microsoft.com/office/officeart/2005/8/layout/hierarchy1"/>
    <dgm:cxn modelId="{E47DA8F3-4C56-436E-9515-FB4D3668BF15}" type="presParOf" srcId="{0D913EBA-529B-4CBB-8676-08FD434702F2}" destId="{72A7C833-B156-45C2-8E4D-A95A43383855}" srcOrd="1" destOrd="0" presId="urn:microsoft.com/office/officeart/2005/8/layout/hierarchy1"/>
    <dgm:cxn modelId="{F8F0479A-4E40-4E1F-AE72-F4DE653AA022}" type="presParOf" srcId="{189DE35D-E4B5-472B-8868-E42A9D65C0E0}" destId="{C1395767-7FC3-4D06-8B1C-C868649D74F8}" srcOrd="2" destOrd="0" presId="urn:microsoft.com/office/officeart/2005/8/layout/hierarchy1"/>
    <dgm:cxn modelId="{379F60E8-076B-4011-A4C4-4FE6DFACEF97}" type="presParOf" srcId="{189DE35D-E4B5-472B-8868-E42A9D65C0E0}" destId="{5D7418F8-7A52-4F84-8965-13FABB831412}" srcOrd="3" destOrd="0" presId="urn:microsoft.com/office/officeart/2005/8/layout/hierarchy1"/>
    <dgm:cxn modelId="{D24A7F95-254B-4017-B27F-DCCDA07B439A}" type="presParOf" srcId="{5D7418F8-7A52-4F84-8965-13FABB831412}" destId="{3D8E7E94-2E93-45C3-A638-2D46F9425C2E}" srcOrd="0" destOrd="0" presId="urn:microsoft.com/office/officeart/2005/8/layout/hierarchy1"/>
    <dgm:cxn modelId="{8BB62A24-D557-42E1-9270-E80709244D54}" type="presParOf" srcId="{3D8E7E94-2E93-45C3-A638-2D46F9425C2E}" destId="{4F7491BC-F68E-4BFE-8666-4792DEC6B816}" srcOrd="0" destOrd="0" presId="urn:microsoft.com/office/officeart/2005/8/layout/hierarchy1"/>
    <dgm:cxn modelId="{8D636250-DD1A-48FB-BA17-FC5B7879BD17}" type="presParOf" srcId="{3D8E7E94-2E93-45C3-A638-2D46F9425C2E}" destId="{770FE78A-FE66-4F88-A32F-96DF5871F207}" srcOrd="1" destOrd="0" presId="urn:microsoft.com/office/officeart/2005/8/layout/hierarchy1"/>
    <dgm:cxn modelId="{A05C507D-B4AA-4E09-9BEF-0C28268662A6}" type="presParOf" srcId="{5D7418F8-7A52-4F84-8965-13FABB831412}" destId="{96D887D6-4BD4-41F5-83B2-85B319FD2652}" srcOrd="1" destOrd="0" presId="urn:microsoft.com/office/officeart/2005/8/layout/hierarchy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E69A9960-2466-4CA6-A968-EFE067A19499}" type="doc">
      <dgm:prSet loTypeId="urn:microsoft.com/office/officeart/2005/8/layout/hierarchy1" loCatId="hierarchy" qsTypeId="urn:microsoft.com/office/officeart/2005/8/quickstyle/simple1" qsCatId="simple" csTypeId="urn:microsoft.com/office/officeart/2005/8/colors/accent1_2" csCatId="accent1" phldr="1"/>
      <dgm:spPr/>
      <dgm:t>
        <a:bodyPr/>
        <a:lstStyle/>
        <a:p>
          <a:endParaRPr lang="pt-BR"/>
        </a:p>
      </dgm:t>
    </dgm:pt>
    <dgm:pt modelId="{600B0FF6-FCDB-4808-9A47-A59E29C460B7}">
      <dgm:prSet phldrT="[Texto]" custT="1"/>
      <dgm:spPr/>
      <dgm:t>
        <a:bodyPr/>
        <a:lstStyle/>
        <a:p>
          <a:r>
            <a:rPr lang="pt-BR" sz="2800" dirty="0"/>
            <a:t>Ambiente interno</a:t>
          </a:r>
        </a:p>
      </dgm:t>
    </dgm:pt>
    <dgm:pt modelId="{01A6FF7D-9D98-49E2-97ED-9731EF24389B}" type="parTrans" cxnId="{E6C7A8E6-EBC9-4B91-BBB9-955051D1A35C}">
      <dgm:prSet/>
      <dgm:spPr/>
      <dgm:t>
        <a:bodyPr/>
        <a:lstStyle/>
        <a:p>
          <a:endParaRPr lang="pt-BR"/>
        </a:p>
      </dgm:t>
    </dgm:pt>
    <dgm:pt modelId="{15AFFC1D-CFFA-4DCF-8A97-67CF6730A247}" type="sibTrans" cxnId="{E6C7A8E6-EBC9-4B91-BBB9-955051D1A35C}">
      <dgm:prSet/>
      <dgm:spPr/>
      <dgm:t>
        <a:bodyPr/>
        <a:lstStyle/>
        <a:p>
          <a:endParaRPr lang="pt-BR"/>
        </a:p>
      </dgm:t>
    </dgm:pt>
    <dgm:pt modelId="{8913DA12-487F-4676-9C17-2EBAF3C5F18F}">
      <dgm:prSet phldrT="[Texto]" custT="1"/>
      <dgm:spPr/>
      <dgm:t>
        <a:bodyPr/>
        <a:lstStyle/>
        <a:p>
          <a:r>
            <a:rPr lang="pt-BR" sz="1800" dirty="0"/>
            <a:t>Avaliação quantitativa</a:t>
          </a:r>
        </a:p>
        <a:p>
          <a:r>
            <a:rPr lang="pt-BR" sz="1800" dirty="0"/>
            <a:t>Escala </a:t>
          </a:r>
          <a:r>
            <a:rPr lang="pt-BR" sz="1800" dirty="0" err="1"/>
            <a:t>Likert</a:t>
          </a:r>
          <a:endParaRPr lang="pt-BR" sz="1800" dirty="0"/>
        </a:p>
      </dgm:t>
    </dgm:pt>
    <dgm:pt modelId="{BE51E973-27B4-4A60-9203-ED532935ED59}" type="parTrans" cxnId="{6DCE9990-8F06-4E1F-93AC-71F73FB99DCA}">
      <dgm:prSet/>
      <dgm:spPr/>
      <dgm:t>
        <a:bodyPr/>
        <a:lstStyle/>
        <a:p>
          <a:endParaRPr lang="pt-BR"/>
        </a:p>
      </dgm:t>
    </dgm:pt>
    <dgm:pt modelId="{3FA55F16-C6EC-4C32-8D40-2F4A02531026}" type="sibTrans" cxnId="{6DCE9990-8F06-4E1F-93AC-71F73FB99DCA}">
      <dgm:prSet/>
      <dgm:spPr/>
      <dgm:t>
        <a:bodyPr/>
        <a:lstStyle/>
        <a:p>
          <a:endParaRPr lang="pt-BR"/>
        </a:p>
      </dgm:t>
    </dgm:pt>
    <dgm:pt modelId="{E5FD4AD8-3DDB-473A-A267-62B56B0B96CB}">
      <dgm:prSet phldrT="[Texto]" custT="1"/>
      <dgm:spPr/>
      <dgm:t>
        <a:bodyPr/>
        <a:lstStyle/>
        <a:p>
          <a:r>
            <a:rPr lang="pt-BR" sz="1800" dirty="0"/>
            <a:t>Avaliação qualitativa</a:t>
          </a:r>
        </a:p>
        <a:p>
          <a:r>
            <a:rPr lang="pt-BR" sz="1800" dirty="0"/>
            <a:t>Nuvem de palavras</a:t>
          </a:r>
        </a:p>
      </dgm:t>
    </dgm:pt>
    <dgm:pt modelId="{C3C439C4-E652-4EDB-9B68-D05EA064DEA8}" type="parTrans" cxnId="{9583B5CB-6CC7-4F78-BD37-F338136AD27F}">
      <dgm:prSet/>
      <dgm:spPr/>
      <dgm:t>
        <a:bodyPr/>
        <a:lstStyle/>
        <a:p>
          <a:endParaRPr lang="pt-BR"/>
        </a:p>
      </dgm:t>
    </dgm:pt>
    <dgm:pt modelId="{B2825296-3AD5-4939-BF5E-7B89FF715C5B}" type="sibTrans" cxnId="{9583B5CB-6CC7-4F78-BD37-F338136AD27F}">
      <dgm:prSet/>
      <dgm:spPr/>
      <dgm:t>
        <a:bodyPr/>
        <a:lstStyle/>
        <a:p>
          <a:endParaRPr lang="pt-BR"/>
        </a:p>
      </dgm:t>
    </dgm:pt>
    <dgm:pt modelId="{CB2D603D-6346-4479-8AA6-F969E0875715}" type="pres">
      <dgm:prSet presAssocID="{E69A9960-2466-4CA6-A968-EFE067A19499}" presName="hierChild1" presStyleCnt="0">
        <dgm:presLayoutVars>
          <dgm:chPref val="1"/>
          <dgm:dir/>
          <dgm:animOne val="branch"/>
          <dgm:animLvl val="lvl"/>
          <dgm:resizeHandles/>
        </dgm:presLayoutVars>
      </dgm:prSet>
      <dgm:spPr/>
    </dgm:pt>
    <dgm:pt modelId="{ECEFD469-C334-45C0-B86F-1489B3781CBF}" type="pres">
      <dgm:prSet presAssocID="{600B0FF6-FCDB-4808-9A47-A59E29C460B7}" presName="hierRoot1" presStyleCnt="0"/>
      <dgm:spPr/>
    </dgm:pt>
    <dgm:pt modelId="{83B7536C-116C-4978-8358-607E2BB6668F}" type="pres">
      <dgm:prSet presAssocID="{600B0FF6-FCDB-4808-9A47-A59E29C460B7}" presName="composite" presStyleCnt="0"/>
      <dgm:spPr/>
    </dgm:pt>
    <dgm:pt modelId="{65932D46-DEB0-4371-9A2A-8BDC809A95A8}" type="pres">
      <dgm:prSet presAssocID="{600B0FF6-FCDB-4808-9A47-A59E29C460B7}" presName="background" presStyleLbl="node0" presStyleIdx="0" presStyleCnt="1"/>
      <dgm:spPr/>
    </dgm:pt>
    <dgm:pt modelId="{42F25F02-BA89-4061-993E-FD35BC799485}" type="pres">
      <dgm:prSet presAssocID="{600B0FF6-FCDB-4808-9A47-A59E29C460B7}" presName="text" presStyleLbl="fgAcc0" presStyleIdx="0" presStyleCnt="1" custScaleX="117418">
        <dgm:presLayoutVars>
          <dgm:chPref val="3"/>
        </dgm:presLayoutVars>
      </dgm:prSet>
      <dgm:spPr/>
    </dgm:pt>
    <dgm:pt modelId="{189DE35D-E4B5-472B-8868-E42A9D65C0E0}" type="pres">
      <dgm:prSet presAssocID="{600B0FF6-FCDB-4808-9A47-A59E29C460B7}" presName="hierChild2" presStyleCnt="0"/>
      <dgm:spPr/>
    </dgm:pt>
    <dgm:pt modelId="{6EB485DB-9BC6-4135-8864-6121740B2535}" type="pres">
      <dgm:prSet presAssocID="{BE51E973-27B4-4A60-9203-ED532935ED59}" presName="Name10" presStyleLbl="parChTrans1D2" presStyleIdx="0" presStyleCnt="2"/>
      <dgm:spPr/>
    </dgm:pt>
    <dgm:pt modelId="{0D913EBA-529B-4CBB-8676-08FD434702F2}" type="pres">
      <dgm:prSet presAssocID="{8913DA12-487F-4676-9C17-2EBAF3C5F18F}" presName="hierRoot2" presStyleCnt="0"/>
      <dgm:spPr/>
    </dgm:pt>
    <dgm:pt modelId="{4B1D3CB4-0A09-4FE3-A4E5-69E7517139C5}" type="pres">
      <dgm:prSet presAssocID="{8913DA12-487F-4676-9C17-2EBAF3C5F18F}" presName="composite2" presStyleCnt="0"/>
      <dgm:spPr/>
    </dgm:pt>
    <dgm:pt modelId="{45B50793-AADE-4811-A125-057312E55D88}" type="pres">
      <dgm:prSet presAssocID="{8913DA12-487F-4676-9C17-2EBAF3C5F18F}" presName="background2" presStyleLbl="node2" presStyleIdx="0" presStyleCnt="2"/>
      <dgm:spPr/>
    </dgm:pt>
    <dgm:pt modelId="{67623FD3-8242-4808-8EDB-2F5B265CE4E5}" type="pres">
      <dgm:prSet presAssocID="{8913DA12-487F-4676-9C17-2EBAF3C5F18F}" presName="text2" presStyleLbl="fgAcc2" presStyleIdx="0" presStyleCnt="2">
        <dgm:presLayoutVars>
          <dgm:chPref val="3"/>
        </dgm:presLayoutVars>
      </dgm:prSet>
      <dgm:spPr/>
    </dgm:pt>
    <dgm:pt modelId="{72A7C833-B156-45C2-8E4D-A95A43383855}" type="pres">
      <dgm:prSet presAssocID="{8913DA12-487F-4676-9C17-2EBAF3C5F18F}" presName="hierChild3" presStyleCnt="0"/>
      <dgm:spPr/>
    </dgm:pt>
    <dgm:pt modelId="{C1395767-7FC3-4D06-8B1C-C868649D74F8}" type="pres">
      <dgm:prSet presAssocID="{C3C439C4-E652-4EDB-9B68-D05EA064DEA8}" presName="Name10" presStyleLbl="parChTrans1D2" presStyleIdx="1" presStyleCnt="2"/>
      <dgm:spPr/>
    </dgm:pt>
    <dgm:pt modelId="{5D7418F8-7A52-4F84-8965-13FABB831412}" type="pres">
      <dgm:prSet presAssocID="{E5FD4AD8-3DDB-473A-A267-62B56B0B96CB}" presName="hierRoot2" presStyleCnt="0"/>
      <dgm:spPr/>
    </dgm:pt>
    <dgm:pt modelId="{3D8E7E94-2E93-45C3-A638-2D46F9425C2E}" type="pres">
      <dgm:prSet presAssocID="{E5FD4AD8-3DDB-473A-A267-62B56B0B96CB}" presName="composite2" presStyleCnt="0"/>
      <dgm:spPr/>
    </dgm:pt>
    <dgm:pt modelId="{4F7491BC-F68E-4BFE-8666-4792DEC6B816}" type="pres">
      <dgm:prSet presAssocID="{E5FD4AD8-3DDB-473A-A267-62B56B0B96CB}" presName="background2" presStyleLbl="node2" presStyleIdx="1" presStyleCnt="2"/>
      <dgm:spPr/>
    </dgm:pt>
    <dgm:pt modelId="{770FE78A-FE66-4F88-A32F-96DF5871F207}" type="pres">
      <dgm:prSet presAssocID="{E5FD4AD8-3DDB-473A-A267-62B56B0B96CB}" presName="text2" presStyleLbl="fgAcc2" presStyleIdx="1" presStyleCnt="2" custLinFactNeighborX="14617">
        <dgm:presLayoutVars>
          <dgm:chPref val="3"/>
        </dgm:presLayoutVars>
      </dgm:prSet>
      <dgm:spPr/>
    </dgm:pt>
    <dgm:pt modelId="{96D887D6-4BD4-41F5-83B2-85B319FD2652}" type="pres">
      <dgm:prSet presAssocID="{E5FD4AD8-3DDB-473A-A267-62B56B0B96CB}" presName="hierChild3" presStyleCnt="0"/>
      <dgm:spPr/>
    </dgm:pt>
  </dgm:ptLst>
  <dgm:cxnLst>
    <dgm:cxn modelId="{3BDDA90B-F87A-46D2-820A-8323870AE923}" type="presOf" srcId="{C3C439C4-E652-4EDB-9B68-D05EA064DEA8}" destId="{C1395767-7FC3-4D06-8B1C-C868649D74F8}" srcOrd="0" destOrd="0" presId="urn:microsoft.com/office/officeart/2005/8/layout/hierarchy1"/>
    <dgm:cxn modelId="{29F5340D-012C-41AE-9414-E465AB383BCD}" type="presOf" srcId="{8913DA12-487F-4676-9C17-2EBAF3C5F18F}" destId="{67623FD3-8242-4808-8EDB-2F5B265CE4E5}" srcOrd="0" destOrd="0" presId="urn:microsoft.com/office/officeart/2005/8/layout/hierarchy1"/>
    <dgm:cxn modelId="{2182101A-665E-46C1-9E6B-E4980A3D4D70}" type="presOf" srcId="{BE51E973-27B4-4A60-9203-ED532935ED59}" destId="{6EB485DB-9BC6-4135-8864-6121740B2535}" srcOrd="0" destOrd="0" presId="urn:microsoft.com/office/officeart/2005/8/layout/hierarchy1"/>
    <dgm:cxn modelId="{75AABB46-32EC-4166-A285-89819C8DD67B}" type="presOf" srcId="{E69A9960-2466-4CA6-A968-EFE067A19499}" destId="{CB2D603D-6346-4479-8AA6-F969E0875715}" srcOrd="0" destOrd="0" presId="urn:microsoft.com/office/officeart/2005/8/layout/hierarchy1"/>
    <dgm:cxn modelId="{AE79076B-6699-40C1-B197-C3F88EBB35DD}" type="presOf" srcId="{600B0FF6-FCDB-4808-9A47-A59E29C460B7}" destId="{42F25F02-BA89-4061-993E-FD35BC799485}" srcOrd="0" destOrd="0" presId="urn:microsoft.com/office/officeart/2005/8/layout/hierarchy1"/>
    <dgm:cxn modelId="{2D08F86C-002A-4A83-A4E1-75D4EE6CF6A7}" type="presOf" srcId="{E5FD4AD8-3DDB-473A-A267-62B56B0B96CB}" destId="{770FE78A-FE66-4F88-A32F-96DF5871F207}" srcOrd="0" destOrd="0" presId="urn:microsoft.com/office/officeart/2005/8/layout/hierarchy1"/>
    <dgm:cxn modelId="{6DCE9990-8F06-4E1F-93AC-71F73FB99DCA}" srcId="{600B0FF6-FCDB-4808-9A47-A59E29C460B7}" destId="{8913DA12-487F-4676-9C17-2EBAF3C5F18F}" srcOrd="0" destOrd="0" parTransId="{BE51E973-27B4-4A60-9203-ED532935ED59}" sibTransId="{3FA55F16-C6EC-4C32-8D40-2F4A02531026}"/>
    <dgm:cxn modelId="{9583B5CB-6CC7-4F78-BD37-F338136AD27F}" srcId="{600B0FF6-FCDB-4808-9A47-A59E29C460B7}" destId="{E5FD4AD8-3DDB-473A-A267-62B56B0B96CB}" srcOrd="1" destOrd="0" parTransId="{C3C439C4-E652-4EDB-9B68-D05EA064DEA8}" sibTransId="{B2825296-3AD5-4939-BF5E-7B89FF715C5B}"/>
    <dgm:cxn modelId="{E6C7A8E6-EBC9-4B91-BBB9-955051D1A35C}" srcId="{E69A9960-2466-4CA6-A968-EFE067A19499}" destId="{600B0FF6-FCDB-4808-9A47-A59E29C460B7}" srcOrd="0" destOrd="0" parTransId="{01A6FF7D-9D98-49E2-97ED-9731EF24389B}" sibTransId="{15AFFC1D-CFFA-4DCF-8A97-67CF6730A247}"/>
    <dgm:cxn modelId="{4725EFBF-A425-45C8-B76A-668457CAAE2A}" type="presParOf" srcId="{CB2D603D-6346-4479-8AA6-F969E0875715}" destId="{ECEFD469-C334-45C0-B86F-1489B3781CBF}" srcOrd="0" destOrd="0" presId="urn:microsoft.com/office/officeart/2005/8/layout/hierarchy1"/>
    <dgm:cxn modelId="{488E656B-C91A-4E4C-8F0C-ED1B45F01994}" type="presParOf" srcId="{ECEFD469-C334-45C0-B86F-1489B3781CBF}" destId="{83B7536C-116C-4978-8358-607E2BB6668F}" srcOrd="0" destOrd="0" presId="urn:microsoft.com/office/officeart/2005/8/layout/hierarchy1"/>
    <dgm:cxn modelId="{9BCCFDF5-86BB-43C8-AD24-E50D019BA6CA}" type="presParOf" srcId="{83B7536C-116C-4978-8358-607E2BB6668F}" destId="{65932D46-DEB0-4371-9A2A-8BDC809A95A8}" srcOrd="0" destOrd="0" presId="urn:microsoft.com/office/officeart/2005/8/layout/hierarchy1"/>
    <dgm:cxn modelId="{E005640C-9F90-4EBA-A155-FBC17AD06C41}" type="presParOf" srcId="{83B7536C-116C-4978-8358-607E2BB6668F}" destId="{42F25F02-BA89-4061-993E-FD35BC799485}" srcOrd="1" destOrd="0" presId="urn:microsoft.com/office/officeart/2005/8/layout/hierarchy1"/>
    <dgm:cxn modelId="{A5BF33C9-FDE2-400D-B5F2-FC128E56BF12}" type="presParOf" srcId="{ECEFD469-C334-45C0-B86F-1489B3781CBF}" destId="{189DE35D-E4B5-472B-8868-E42A9D65C0E0}" srcOrd="1" destOrd="0" presId="urn:microsoft.com/office/officeart/2005/8/layout/hierarchy1"/>
    <dgm:cxn modelId="{782C1F49-A22C-4F8F-8BCE-39AA0ED70155}" type="presParOf" srcId="{189DE35D-E4B5-472B-8868-E42A9D65C0E0}" destId="{6EB485DB-9BC6-4135-8864-6121740B2535}" srcOrd="0" destOrd="0" presId="urn:microsoft.com/office/officeart/2005/8/layout/hierarchy1"/>
    <dgm:cxn modelId="{5F27732F-94C8-445E-A6F0-7D2751DF5C64}" type="presParOf" srcId="{189DE35D-E4B5-472B-8868-E42A9D65C0E0}" destId="{0D913EBA-529B-4CBB-8676-08FD434702F2}" srcOrd="1" destOrd="0" presId="urn:microsoft.com/office/officeart/2005/8/layout/hierarchy1"/>
    <dgm:cxn modelId="{57203C94-4F4F-4E72-9484-13DD0640668B}" type="presParOf" srcId="{0D913EBA-529B-4CBB-8676-08FD434702F2}" destId="{4B1D3CB4-0A09-4FE3-A4E5-69E7517139C5}" srcOrd="0" destOrd="0" presId="urn:microsoft.com/office/officeart/2005/8/layout/hierarchy1"/>
    <dgm:cxn modelId="{8ABB9D25-E699-439D-A0D7-5808731B7DE3}" type="presParOf" srcId="{4B1D3CB4-0A09-4FE3-A4E5-69E7517139C5}" destId="{45B50793-AADE-4811-A125-057312E55D88}" srcOrd="0" destOrd="0" presId="urn:microsoft.com/office/officeart/2005/8/layout/hierarchy1"/>
    <dgm:cxn modelId="{4BC1FD01-15E0-4B7F-8457-B3B15DB83D16}" type="presParOf" srcId="{4B1D3CB4-0A09-4FE3-A4E5-69E7517139C5}" destId="{67623FD3-8242-4808-8EDB-2F5B265CE4E5}" srcOrd="1" destOrd="0" presId="urn:microsoft.com/office/officeart/2005/8/layout/hierarchy1"/>
    <dgm:cxn modelId="{E47DA8F3-4C56-436E-9515-FB4D3668BF15}" type="presParOf" srcId="{0D913EBA-529B-4CBB-8676-08FD434702F2}" destId="{72A7C833-B156-45C2-8E4D-A95A43383855}" srcOrd="1" destOrd="0" presId="urn:microsoft.com/office/officeart/2005/8/layout/hierarchy1"/>
    <dgm:cxn modelId="{F8F0479A-4E40-4E1F-AE72-F4DE653AA022}" type="presParOf" srcId="{189DE35D-E4B5-472B-8868-E42A9D65C0E0}" destId="{C1395767-7FC3-4D06-8B1C-C868649D74F8}" srcOrd="2" destOrd="0" presId="urn:microsoft.com/office/officeart/2005/8/layout/hierarchy1"/>
    <dgm:cxn modelId="{379F60E8-076B-4011-A4C4-4FE6DFACEF97}" type="presParOf" srcId="{189DE35D-E4B5-472B-8868-E42A9D65C0E0}" destId="{5D7418F8-7A52-4F84-8965-13FABB831412}" srcOrd="3" destOrd="0" presId="urn:microsoft.com/office/officeart/2005/8/layout/hierarchy1"/>
    <dgm:cxn modelId="{D24A7F95-254B-4017-B27F-DCCDA07B439A}" type="presParOf" srcId="{5D7418F8-7A52-4F84-8965-13FABB831412}" destId="{3D8E7E94-2E93-45C3-A638-2D46F9425C2E}" srcOrd="0" destOrd="0" presId="urn:microsoft.com/office/officeart/2005/8/layout/hierarchy1"/>
    <dgm:cxn modelId="{8BB62A24-D557-42E1-9270-E80709244D54}" type="presParOf" srcId="{3D8E7E94-2E93-45C3-A638-2D46F9425C2E}" destId="{4F7491BC-F68E-4BFE-8666-4792DEC6B816}" srcOrd="0" destOrd="0" presId="urn:microsoft.com/office/officeart/2005/8/layout/hierarchy1"/>
    <dgm:cxn modelId="{8D636250-DD1A-48FB-BA17-FC5B7879BD17}" type="presParOf" srcId="{3D8E7E94-2E93-45C3-A638-2D46F9425C2E}" destId="{770FE78A-FE66-4F88-A32F-96DF5871F207}" srcOrd="1" destOrd="0" presId="urn:microsoft.com/office/officeart/2005/8/layout/hierarchy1"/>
    <dgm:cxn modelId="{A05C507D-B4AA-4E09-9BEF-0C28268662A6}" type="presParOf" srcId="{5D7418F8-7A52-4F84-8965-13FABB831412}" destId="{96D887D6-4BD4-41F5-83B2-85B319FD2652}" srcOrd="1" destOrd="0" presId="urn:microsoft.com/office/officeart/2005/8/layout/hierarchy1"/>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1395767-7FC3-4D06-8B1C-C868649D74F8}">
      <dsp:nvSpPr>
        <dsp:cNvPr id="0" name=""/>
        <dsp:cNvSpPr/>
      </dsp:nvSpPr>
      <dsp:spPr>
        <a:xfrm>
          <a:off x="2981066" y="1349106"/>
          <a:ext cx="1606757" cy="617074"/>
        </a:xfrm>
        <a:custGeom>
          <a:avLst/>
          <a:gdLst/>
          <a:ahLst/>
          <a:cxnLst/>
          <a:rect l="0" t="0" r="0" b="0"/>
          <a:pathLst>
            <a:path>
              <a:moveTo>
                <a:pt x="0" y="0"/>
              </a:moveTo>
              <a:lnTo>
                <a:pt x="0" y="420518"/>
              </a:lnTo>
              <a:lnTo>
                <a:pt x="1606757" y="420518"/>
              </a:lnTo>
              <a:lnTo>
                <a:pt x="1606757" y="617074"/>
              </a:lnTo>
            </a:path>
          </a:pathLst>
        </a:custGeom>
        <a:noFill/>
        <a:ln w="1905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EB485DB-9BC6-4135-8864-6121740B2535}">
      <dsp:nvSpPr>
        <dsp:cNvPr id="0" name=""/>
        <dsp:cNvSpPr/>
      </dsp:nvSpPr>
      <dsp:spPr>
        <a:xfrm>
          <a:off x="1684443" y="1349106"/>
          <a:ext cx="1296622" cy="617074"/>
        </a:xfrm>
        <a:custGeom>
          <a:avLst/>
          <a:gdLst/>
          <a:ahLst/>
          <a:cxnLst/>
          <a:rect l="0" t="0" r="0" b="0"/>
          <a:pathLst>
            <a:path>
              <a:moveTo>
                <a:pt x="1296622" y="0"/>
              </a:moveTo>
              <a:lnTo>
                <a:pt x="1296622" y="420518"/>
              </a:lnTo>
              <a:lnTo>
                <a:pt x="0" y="420518"/>
              </a:lnTo>
              <a:lnTo>
                <a:pt x="0" y="617074"/>
              </a:lnTo>
            </a:path>
          </a:pathLst>
        </a:custGeom>
        <a:noFill/>
        <a:ln w="1905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5932D46-DEB0-4371-9A2A-8BDC809A95A8}">
      <dsp:nvSpPr>
        <dsp:cNvPr id="0" name=""/>
        <dsp:cNvSpPr/>
      </dsp:nvSpPr>
      <dsp:spPr>
        <a:xfrm>
          <a:off x="1735410" y="1798"/>
          <a:ext cx="2491311"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42F25F02-BA89-4061-993E-FD35BC799485}">
      <dsp:nvSpPr>
        <dsp:cNvPr id="0" name=""/>
        <dsp:cNvSpPr/>
      </dsp:nvSpPr>
      <dsp:spPr>
        <a:xfrm>
          <a:off x="1971160" y="225760"/>
          <a:ext cx="2491311"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ctr" defTabSz="1244600">
            <a:lnSpc>
              <a:spcPct val="90000"/>
            </a:lnSpc>
            <a:spcBef>
              <a:spcPct val="0"/>
            </a:spcBef>
            <a:spcAft>
              <a:spcPct val="35000"/>
            </a:spcAft>
            <a:buNone/>
          </a:pPr>
          <a:r>
            <a:rPr lang="pt-BR" sz="2800" kern="1200" dirty="0"/>
            <a:t>Ambiente externo</a:t>
          </a:r>
        </a:p>
      </dsp:txBody>
      <dsp:txXfrm>
        <a:off x="2010621" y="265221"/>
        <a:ext cx="2412389" cy="1268386"/>
      </dsp:txXfrm>
    </dsp:sp>
    <dsp:sp modelId="{45B50793-AADE-4811-A125-057312E55D88}">
      <dsp:nvSpPr>
        <dsp:cNvPr id="0" name=""/>
        <dsp:cNvSpPr/>
      </dsp:nvSpPr>
      <dsp:spPr>
        <a:xfrm>
          <a:off x="623571" y="1966181"/>
          <a:ext cx="2121745"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7623FD3-8242-4808-8EDB-2F5B265CE4E5}">
      <dsp:nvSpPr>
        <dsp:cNvPr id="0" name=""/>
        <dsp:cNvSpPr/>
      </dsp:nvSpPr>
      <dsp:spPr>
        <a:xfrm>
          <a:off x="859320" y="2190143"/>
          <a:ext cx="2121745"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pt-BR" sz="1800" kern="1200" dirty="0"/>
            <a:t>Avaliação quantitativa</a:t>
          </a:r>
        </a:p>
        <a:p>
          <a:pPr marL="0" lvl="0" indent="0" algn="ctr" defTabSz="800100">
            <a:lnSpc>
              <a:spcPct val="90000"/>
            </a:lnSpc>
            <a:spcBef>
              <a:spcPct val="0"/>
            </a:spcBef>
            <a:spcAft>
              <a:spcPct val="35000"/>
            </a:spcAft>
            <a:buNone/>
          </a:pPr>
          <a:r>
            <a:rPr lang="pt-BR" sz="1800" kern="1200" dirty="0"/>
            <a:t>Escala </a:t>
          </a:r>
          <a:r>
            <a:rPr lang="pt-BR" sz="1800" kern="1200" dirty="0" err="1"/>
            <a:t>Likert</a:t>
          </a:r>
          <a:endParaRPr lang="pt-BR" sz="1800" kern="1200" dirty="0"/>
        </a:p>
      </dsp:txBody>
      <dsp:txXfrm>
        <a:off x="898781" y="2229604"/>
        <a:ext cx="2042823" cy="1268386"/>
      </dsp:txXfrm>
    </dsp:sp>
    <dsp:sp modelId="{4F7491BC-F68E-4BFE-8666-4792DEC6B816}">
      <dsp:nvSpPr>
        <dsp:cNvPr id="0" name=""/>
        <dsp:cNvSpPr/>
      </dsp:nvSpPr>
      <dsp:spPr>
        <a:xfrm>
          <a:off x="3526951" y="1966181"/>
          <a:ext cx="2121745"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770FE78A-FE66-4F88-A32F-96DF5871F207}">
      <dsp:nvSpPr>
        <dsp:cNvPr id="0" name=""/>
        <dsp:cNvSpPr/>
      </dsp:nvSpPr>
      <dsp:spPr>
        <a:xfrm>
          <a:off x="3762700" y="2190143"/>
          <a:ext cx="2121745"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pt-BR" sz="1800" kern="1200" dirty="0"/>
            <a:t>Avaliação qualitativa</a:t>
          </a:r>
        </a:p>
        <a:p>
          <a:pPr marL="0" lvl="0" indent="0" algn="ctr" defTabSz="800100">
            <a:lnSpc>
              <a:spcPct val="90000"/>
            </a:lnSpc>
            <a:spcBef>
              <a:spcPct val="0"/>
            </a:spcBef>
            <a:spcAft>
              <a:spcPct val="35000"/>
            </a:spcAft>
            <a:buNone/>
          </a:pPr>
          <a:r>
            <a:rPr lang="pt-BR" sz="1800" kern="1200" dirty="0"/>
            <a:t>Nuvem de palavras</a:t>
          </a:r>
        </a:p>
      </dsp:txBody>
      <dsp:txXfrm>
        <a:off x="3802161" y="2229604"/>
        <a:ext cx="2042823" cy="1268386"/>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1395767-7FC3-4D06-8B1C-C868649D74F8}">
      <dsp:nvSpPr>
        <dsp:cNvPr id="0" name=""/>
        <dsp:cNvSpPr/>
      </dsp:nvSpPr>
      <dsp:spPr>
        <a:xfrm>
          <a:off x="2981066" y="1349106"/>
          <a:ext cx="1606757" cy="617074"/>
        </a:xfrm>
        <a:custGeom>
          <a:avLst/>
          <a:gdLst/>
          <a:ahLst/>
          <a:cxnLst/>
          <a:rect l="0" t="0" r="0" b="0"/>
          <a:pathLst>
            <a:path>
              <a:moveTo>
                <a:pt x="0" y="0"/>
              </a:moveTo>
              <a:lnTo>
                <a:pt x="0" y="420518"/>
              </a:lnTo>
              <a:lnTo>
                <a:pt x="1606757" y="420518"/>
              </a:lnTo>
              <a:lnTo>
                <a:pt x="1606757" y="617074"/>
              </a:lnTo>
            </a:path>
          </a:pathLst>
        </a:custGeom>
        <a:noFill/>
        <a:ln w="1905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EB485DB-9BC6-4135-8864-6121740B2535}">
      <dsp:nvSpPr>
        <dsp:cNvPr id="0" name=""/>
        <dsp:cNvSpPr/>
      </dsp:nvSpPr>
      <dsp:spPr>
        <a:xfrm>
          <a:off x="1684443" y="1349106"/>
          <a:ext cx="1296622" cy="617074"/>
        </a:xfrm>
        <a:custGeom>
          <a:avLst/>
          <a:gdLst/>
          <a:ahLst/>
          <a:cxnLst/>
          <a:rect l="0" t="0" r="0" b="0"/>
          <a:pathLst>
            <a:path>
              <a:moveTo>
                <a:pt x="1296622" y="0"/>
              </a:moveTo>
              <a:lnTo>
                <a:pt x="1296622" y="420518"/>
              </a:lnTo>
              <a:lnTo>
                <a:pt x="0" y="420518"/>
              </a:lnTo>
              <a:lnTo>
                <a:pt x="0" y="617074"/>
              </a:lnTo>
            </a:path>
          </a:pathLst>
        </a:custGeom>
        <a:noFill/>
        <a:ln w="19050" cap="flat" cmpd="sng" algn="ctr">
          <a:solidFill>
            <a:schemeClr val="accent1">
              <a:shade val="60000"/>
              <a:hueOff val="0"/>
              <a:satOff val="0"/>
              <a:lumOff val="0"/>
              <a:alphaOff val="0"/>
            </a:schemeClr>
          </a:solidFill>
          <a:prstDash val="solid"/>
          <a:miter lim="800000"/>
        </a:ln>
        <a:effectLst/>
      </dsp:spPr>
      <dsp:style>
        <a:lnRef idx="2">
          <a:scrgbClr r="0" g="0" b="0"/>
        </a:lnRef>
        <a:fillRef idx="0">
          <a:scrgbClr r="0" g="0" b="0"/>
        </a:fillRef>
        <a:effectRef idx="0">
          <a:scrgbClr r="0" g="0" b="0"/>
        </a:effectRef>
        <a:fontRef idx="minor"/>
      </dsp:style>
    </dsp:sp>
    <dsp:sp modelId="{65932D46-DEB0-4371-9A2A-8BDC809A95A8}">
      <dsp:nvSpPr>
        <dsp:cNvPr id="0" name=""/>
        <dsp:cNvSpPr/>
      </dsp:nvSpPr>
      <dsp:spPr>
        <a:xfrm>
          <a:off x="1735410" y="1798"/>
          <a:ext cx="2491311"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42F25F02-BA89-4061-993E-FD35BC799485}">
      <dsp:nvSpPr>
        <dsp:cNvPr id="0" name=""/>
        <dsp:cNvSpPr/>
      </dsp:nvSpPr>
      <dsp:spPr>
        <a:xfrm>
          <a:off x="1971160" y="225760"/>
          <a:ext cx="2491311"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ctr" defTabSz="1244600">
            <a:lnSpc>
              <a:spcPct val="90000"/>
            </a:lnSpc>
            <a:spcBef>
              <a:spcPct val="0"/>
            </a:spcBef>
            <a:spcAft>
              <a:spcPct val="35000"/>
            </a:spcAft>
            <a:buNone/>
          </a:pPr>
          <a:r>
            <a:rPr lang="pt-BR" sz="2800" kern="1200" dirty="0"/>
            <a:t>Ambiente interno</a:t>
          </a:r>
        </a:p>
      </dsp:txBody>
      <dsp:txXfrm>
        <a:off x="2010621" y="265221"/>
        <a:ext cx="2412389" cy="1268386"/>
      </dsp:txXfrm>
    </dsp:sp>
    <dsp:sp modelId="{45B50793-AADE-4811-A125-057312E55D88}">
      <dsp:nvSpPr>
        <dsp:cNvPr id="0" name=""/>
        <dsp:cNvSpPr/>
      </dsp:nvSpPr>
      <dsp:spPr>
        <a:xfrm>
          <a:off x="623571" y="1966181"/>
          <a:ext cx="2121745"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7623FD3-8242-4808-8EDB-2F5B265CE4E5}">
      <dsp:nvSpPr>
        <dsp:cNvPr id="0" name=""/>
        <dsp:cNvSpPr/>
      </dsp:nvSpPr>
      <dsp:spPr>
        <a:xfrm>
          <a:off x="859320" y="2190143"/>
          <a:ext cx="2121745"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pt-BR" sz="1800" kern="1200" dirty="0"/>
            <a:t>Avaliação quantitativa</a:t>
          </a:r>
        </a:p>
        <a:p>
          <a:pPr marL="0" lvl="0" indent="0" algn="ctr" defTabSz="800100">
            <a:lnSpc>
              <a:spcPct val="90000"/>
            </a:lnSpc>
            <a:spcBef>
              <a:spcPct val="0"/>
            </a:spcBef>
            <a:spcAft>
              <a:spcPct val="35000"/>
            </a:spcAft>
            <a:buNone/>
          </a:pPr>
          <a:r>
            <a:rPr lang="pt-BR" sz="1800" kern="1200" dirty="0"/>
            <a:t>Escala </a:t>
          </a:r>
          <a:r>
            <a:rPr lang="pt-BR" sz="1800" kern="1200" dirty="0" err="1"/>
            <a:t>Likert</a:t>
          </a:r>
          <a:endParaRPr lang="pt-BR" sz="1800" kern="1200" dirty="0"/>
        </a:p>
      </dsp:txBody>
      <dsp:txXfrm>
        <a:off x="898781" y="2229604"/>
        <a:ext cx="2042823" cy="1268386"/>
      </dsp:txXfrm>
    </dsp:sp>
    <dsp:sp modelId="{4F7491BC-F68E-4BFE-8666-4792DEC6B816}">
      <dsp:nvSpPr>
        <dsp:cNvPr id="0" name=""/>
        <dsp:cNvSpPr/>
      </dsp:nvSpPr>
      <dsp:spPr>
        <a:xfrm>
          <a:off x="3526951" y="1966181"/>
          <a:ext cx="2121745" cy="1347308"/>
        </a:xfrm>
        <a:prstGeom prst="roundRect">
          <a:avLst>
            <a:gd name="adj" fmla="val 10000"/>
          </a:avLst>
        </a:prstGeom>
        <a:solidFill>
          <a:schemeClr val="accent1">
            <a:hueOff val="0"/>
            <a:satOff val="0"/>
            <a:lumOff val="0"/>
            <a:alphaOff val="0"/>
          </a:schemeClr>
        </a:solidFill>
        <a:ln w="1905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770FE78A-FE66-4F88-A32F-96DF5871F207}">
      <dsp:nvSpPr>
        <dsp:cNvPr id="0" name=""/>
        <dsp:cNvSpPr/>
      </dsp:nvSpPr>
      <dsp:spPr>
        <a:xfrm>
          <a:off x="3762700" y="2190143"/>
          <a:ext cx="2121745" cy="1347308"/>
        </a:xfrm>
        <a:prstGeom prst="roundRect">
          <a:avLst>
            <a:gd name="adj" fmla="val 10000"/>
          </a:avLst>
        </a:prstGeom>
        <a:solidFill>
          <a:schemeClr val="lt1">
            <a:alpha val="90000"/>
            <a:hueOff val="0"/>
            <a:satOff val="0"/>
            <a:lumOff val="0"/>
            <a:alphaOff val="0"/>
          </a:schemeClr>
        </a:solidFill>
        <a:ln w="19050" cap="flat" cmpd="sng" algn="ctr">
          <a:solidFill>
            <a:schemeClr val="accen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pt-BR" sz="1800" kern="1200" dirty="0"/>
            <a:t>Avaliação qualitativa</a:t>
          </a:r>
        </a:p>
        <a:p>
          <a:pPr marL="0" lvl="0" indent="0" algn="ctr" defTabSz="800100">
            <a:lnSpc>
              <a:spcPct val="90000"/>
            </a:lnSpc>
            <a:spcBef>
              <a:spcPct val="0"/>
            </a:spcBef>
            <a:spcAft>
              <a:spcPct val="35000"/>
            </a:spcAft>
            <a:buNone/>
          </a:pPr>
          <a:r>
            <a:rPr lang="pt-BR" sz="1800" kern="1200" dirty="0"/>
            <a:t>Nuvem de palavras</a:t>
          </a:r>
        </a:p>
      </dsp:txBody>
      <dsp:txXfrm>
        <a:off x="3802161" y="2229604"/>
        <a:ext cx="2042823" cy="1268386"/>
      </dsp:txXfrm>
    </dsp:sp>
  </dsp:spTree>
</dsp:drawing>
</file>

<file path=ppt/diagrams/layout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ço Reservado para Cabeçalh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pt-BR"/>
          </a:p>
        </p:txBody>
      </p:sp>
      <p:sp>
        <p:nvSpPr>
          <p:cNvPr id="3" name="Espaço Reservado para Dat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387423F-402F-498E-A246-5C04B3F5FFD4}" type="datetimeFigureOut">
              <a:rPr lang="pt-BR" smtClean="0"/>
              <a:t>30/05/2025</a:t>
            </a:fld>
            <a:endParaRPr lang="pt-BR"/>
          </a:p>
        </p:txBody>
      </p:sp>
      <p:sp>
        <p:nvSpPr>
          <p:cNvPr id="4" name="Espaço Reservado para Imagem de Slide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pt-BR"/>
          </a:p>
        </p:txBody>
      </p:sp>
      <p:sp>
        <p:nvSpPr>
          <p:cNvPr id="5" name="Espaço Reservado para Anotaçõ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6" name="Espaço Reservado para Rodapé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pt-BR"/>
          </a:p>
        </p:txBody>
      </p:sp>
      <p:sp>
        <p:nvSpPr>
          <p:cNvPr id="7" name="Espaço Reservado para Número de Slid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AD2AF4C-AA1F-42E9-A154-4A4D75B30222}" type="slidenum">
              <a:rPr lang="pt-BR" smtClean="0"/>
              <a:t>‹nº›</a:t>
            </a:fld>
            <a:endParaRPr lang="pt-BR"/>
          </a:p>
        </p:txBody>
      </p:sp>
    </p:spTree>
    <p:extLst>
      <p:ext uri="{BB962C8B-B14F-4D97-AF65-F5344CB8AC3E}">
        <p14:creationId xmlns:p14="http://schemas.microsoft.com/office/powerpoint/2010/main" val="365688402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ço Reservado para Imagem de Slide 1"/>
          <p:cNvSpPr>
            <a:spLocks noGrp="1" noRot="1" noChangeAspect="1"/>
          </p:cNvSpPr>
          <p:nvPr>
            <p:ph type="sldImg"/>
          </p:nvPr>
        </p:nvSpPr>
        <p:spPr/>
      </p:sp>
      <p:sp>
        <p:nvSpPr>
          <p:cNvPr id="3" name="Espaço Reservado para Anotações 2"/>
          <p:cNvSpPr>
            <a:spLocks noGrp="1"/>
          </p:cNvSpPr>
          <p:nvPr>
            <p:ph type="body" idx="1"/>
          </p:nvPr>
        </p:nvSpPr>
        <p:spPr/>
        <p:txBody>
          <a:bodyPr/>
          <a:lstStyle/>
          <a:p>
            <a:endParaRPr lang="pt-BR" dirty="0"/>
          </a:p>
        </p:txBody>
      </p:sp>
      <p:sp>
        <p:nvSpPr>
          <p:cNvPr id="4" name="Espaço Reservado para Número de Slide 3"/>
          <p:cNvSpPr>
            <a:spLocks noGrp="1"/>
          </p:cNvSpPr>
          <p:nvPr>
            <p:ph type="sldNum" sz="quarter" idx="5"/>
          </p:nvPr>
        </p:nvSpPr>
        <p:spPr/>
        <p:txBody>
          <a:bodyPr/>
          <a:lstStyle/>
          <a:p>
            <a:fld id="{FAD2AF4C-AA1F-42E9-A154-4A4D75B30222}" type="slidenum">
              <a:rPr lang="pt-BR" smtClean="0"/>
              <a:t>10</a:t>
            </a:fld>
            <a:endParaRPr lang="pt-BR"/>
          </a:p>
        </p:txBody>
      </p:sp>
    </p:spTree>
    <p:extLst>
      <p:ext uri="{BB962C8B-B14F-4D97-AF65-F5344CB8AC3E}">
        <p14:creationId xmlns:p14="http://schemas.microsoft.com/office/powerpoint/2010/main" val="351344372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ço Reservado para Imagem de Slide 1"/>
          <p:cNvSpPr>
            <a:spLocks noGrp="1" noRot="1" noChangeAspect="1"/>
          </p:cNvSpPr>
          <p:nvPr>
            <p:ph type="sldImg"/>
          </p:nvPr>
        </p:nvSpPr>
        <p:spPr/>
      </p:sp>
      <p:sp>
        <p:nvSpPr>
          <p:cNvPr id="3" name="Espaço Reservado para Anotações 2"/>
          <p:cNvSpPr>
            <a:spLocks noGrp="1"/>
          </p:cNvSpPr>
          <p:nvPr>
            <p:ph type="body" idx="1"/>
          </p:nvPr>
        </p:nvSpPr>
        <p:spPr/>
        <p:txBody>
          <a:bodyPr/>
          <a:lstStyle/>
          <a:p>
            <a:endParaRPr lang="pt-BR" dirty="0"/>
          </a:p>
        </p:txBody>
      </p:sp>
      <p:sp>
        <p:nvSpPr>
          <p:cNvPr id="4" name="Espaço Reservado para Número de Slide 3"/>
          <p:cNvSpPr>
            <a:spLocks noGrp="1"/>
          </p:cNvSpPr>
          <p:nvPr>
            <p:ph type="sldNum" sz="quarter" idx="5"/>
          </p:nvPr>
        </p:nvSpPr>
        <p:spPr/>
        <p:txBody>
          <a:bodyPr/>
          <a:lstStyle/>
          <a:p>
            <a:fld id="{FAD2AF4C-AA1F-42E9-A154-4A4D75B30222}" type="slidenum">
              <a:rPr lang="pt-BR" smtClean="0"/>
              <a:t>18</a:t>
            </a:fld>
            <a:endParaRPr lang="pt-BR"/>
          </a:p>
        </p:txBody>
      </p:sp>
    </p:spTree>
    <p:extLst>
      <p:ext uri="{BB962C8B-B14F-4D97-AF65-F5344CB8AC3E}">
        <p14:creationId xmlns:p14="http://schemas.microsoft.com/office/powerpoint/2010/main" val="110155889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F90872D-96E6-347B-DA25-8E909FFC763C}"/>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BC1A6328-F48D-7927-EB0F-88BCAEF2CC24}"/>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6EB4DB7E-DCFE-8AA1-565C-6E71A3CD3231}"/>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6EE2E757-5C5C-3657-C040-0A43B933134B}"/>
              </a:ext>
            </a:extLst>
          </p:cNvPr>
          <p:cNvSpPr>
            <a:spLocks noGrp="1"/>
          </p:cNvSpPr>
          <p:nvPr>
            <p:ph type="sldNum" sz="quarter" idx="5"/>
          </p:nvPr>
        </p:nvSpPr>
        <p:spPr/>
        <p:txBody>
          <a:bodyPr/>
          <a:lstStyle/>
          <a:p>
            <a:fld id="{FAD2AF4C-AA1F-42E9-A154-4A4D75B30222}" type="slidenum">
              <a:rPr lang="pt-BR" smtClean="0"/>
              <a:t>19</a:t>
            </a:fld>
            <a:endParaRPr lang="pt-BR"/>
          </a:p>
        </p:txBody>
      </p:sp>
    </p:spTree>
    <p:extLst>
      <p:ext uri="{BB962C8B-B14F-4D97-AF65-F5344CB8AC3E}">
        <p14:creationId xmlns:p14="http://schemas.microsoft.com/office/powerpoint/2010/main" val="213756786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BEAF44-7284-B350-1115-616278E6BDB9}"/>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7691C4E2-788D-6DED-D7BA-6DFCD7E94F2F}"/>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06EA431F-65CE-F685-C525-DF79B13D5FE0}"/>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0D320C17-D367-297A-B325-FBA5747C732C}"/>
              </a:ext>
            </a:extLst>
          </p:cNvPr>
          <p:cNvSpPr>
            <a:spLocks noGrp="1"/>
          </p:cNvSpPr>
          <p:nvPr>
            <p:ph type="sldNum" sz="quarter" idx="5"/>
          </p:nvPr>
        </p:nvSpPr>
        <p:spPr/>
        <p:txBody>
          <a:bodyPr/>
          <a:lstStyle/>
          <a:p>
            <a:fld id="{FAD2AF4C-AA1F-42E9-A154-4A4D75B30222}" type="slidenum">
              <a:rPr lang="pt-BR" smtClean="0"/>
              <a:t>20</a:t>
            </a:fld>
            <a:endParaRPr lang="pt-BR"/>
          </a:p>
        </p:txBody>
      </p:sp>
    </p:spTree>
    <p:extLst>
      <p:ext uri="{BB962C8B-B14F-4D97-AF65-F5344CB8AC3E}">
        <p14:creationId xmlns:p14="http://schemas.microsoft.com/office/powerpoint/2010/main" val="392396068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5C4DF56-5827-C3BC-872B-C7FB354F0F41}"/>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D3E6E511-DC49-493C-F860-53C0EE6E4D2B}"/>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13B8FB76-3412-2CE0-C9BC-ABA2E69C9637}"/>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3B7F16DE-CF53-4D31-F6C0-1AA4118683F5}"/>
              </a:ext>
            </a:extLst>
          </p:cNvPr>
          <p:cNvSpPr>
            <a:spLocks noGrp="1"/>
          </p:cNvSpPr>
          <p:nvPr>
            <p:ph type="sldNum" sz="quarter" idx="5"/>
          </p:nvPr>
        </p:nvSpPr>
        <p:spPr/>
        <p:txBody>
          <a:bodyPr/>
          <a:lstStyle/>
          <a:p>
            <a:fld id="{FAD2AF4C-AA1F-42E9-A154-4A4D75B30222}" type="slidenum">
              <a:rPr lang="pt-BR" smtClean="0"/>
              <a:t>21</a:t>
            </a:fld>
            <a:endParaRPr lang="pt-BR"/>
          </a:p>
        </p:txBody>
      </p:sp>
    </p:spTree>
    <p:extLst>
      <p:ext uri="{BB962C8B-B14F-4D97-AF65-F5344CB8AC3E}">
        <p14:creationId xmlns:p14="http://schemas.microsoft.com/office/powerpoint/2010/main" val="191801794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B4D836D-C51E-0DD3-B51C-086CE80D4375}"/>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87EB8D95-1945-BAC9-46BD-C4EEF4978067}"/>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9AC5D0FB-06B6-A1D4-2853-744286B79187}"/>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1F882224-30D9-87DC-C81C-706FB87B0BB7}"/>
              </a:ext>
            </a:extLst>
          </p:cNvPr>
          <p:cNvSpPr>
            <a:spLocks noGrp="1"/>
          </p:cNvSpPr>
          <p:nvPr>
            <p:ph type="sldNum" sz="quarter" idx="5"/>
          </p:nvPr>
        </p:nvSpPr>
        <p:spPr/>
        <p:txBody>
          <a:bodyPr/>
          <a:lstStyle/>
          <a:p>
            <a:fld id="{FAD2AF4C-AA1F-42E9-A154-4A4D75B30222}" type="slidenum">
              <a:rPr lang="pt-BR" smtClean="0"/>
              <a:t>22</a:t>
            </a:fld>
            <a:endParaRPr lang="pt-BR"/>
          </a:p>
        </p:txBody>
      </p:sp>
    </p:spTree>
    <p:extLst>
      <p:ext uri="{BB962C8B-B14F-4D97-AF65-F5344CB8AC3E}">
        <p14:creationId xmlns:p14="http://schemas.microsoft.com/office/powerpoint/2010/main" val="121838535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2000521-C018-918E-E950-CB4D5BC42A5C}"/>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E9D5F9E9-6DD8-2AC0-281E-DEC24CBBF06D}"/>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03DC211B-8617-F9E1-BAAA-1F07A1958E97}"/>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CC54277B-0979-DFB7-4022-5F1F9A2C50C7}"/>
              </a:ext>
            </a:extLst>
          </p:cNvPr>
          <p:cNvSpPr>
            <a:spLocks noGrp="1"/>
          </p:cNvSpPr>
          <p:nvPr>
            <p:ph type="sldNum" sz="quarter" idx="5"/>
          </p:nvPr>
        </p:nvSpPr>
        <p:spPr/>
        <p:txBody>
          <a:bodyPr/>
          <a:lstStyle/>
          <a:p>
            <a:fld id="{FAD2AF4C-AA1F-42E9-A154-4A4D75B30222}" type="slidenum">
              <a:rPr lang="pt-BR" smtClean="0"/>
              <a:t>23</a:t>
            </a:fld>
            <a:endParaRPr lang="pt-BR"/>
          </a:p>
        </p:txBody>
      </p:sp>
    </p:spTree>
    <p:extLst>
      <p:ext uri="{BB962C8B-B14F-4D97-AF65-F5344CB8AC3E}">
        <p14:creationId xmlns:p14="http://schemas.microsoft.com/office/powerpoint/2010/main" val="203189347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2383201-1568-AD65-D1F8-B6E12312EB14}"/>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65A28129-FFF1-941F-5DA0-95502223BFC1}"/>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1722A3C7-EAF8-728C-60DD-4182DBE04028}"/>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D92419B8-8ACF-F0CA-6952-548EAF744621}"/>
              </a:ext>
            </a:extLst>
          </p:cNvPr>
          <p:cNvSpPr>
            <a:spLocks noGrp="1"/>
          </p:cNvSpPr>
          <p:nvPr>
            <p:ph type="sldNum" sz="quarter" idx="5"/>
          </p:nvPr>
        </p:nvSpPr>
        <p:spPr/>
        <p:txBody>
          <a:bodyPr/>
          <a:lstStyle/>
          <a:p>
            <a:fld id="{FAD2AF4C-AA1F-42E9-A154-4A4D75B30222}" type="slidenum">
              <a:rPr lang="pt-BR" smtClean="0"/>
              <a:t>24</a:t>
            </a:fld>
            <a:endParaRPr lang="pt-BR"/>
          </a:p>
        </p:txBody>
      </p:sp>
    </p:spTree>
    <p:extLst>
      <p:ext uri="{BB962C8B-B14F-4D97-AF65-F5344CB8AC3E}">
        <p14:creationId xmlns:p14="http://schemas.microsoft.com/office/powerpoint/2010/main" val="327271191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2092574-13D2-44D7-CC3E-660E54563DBA}"/>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9000F461-8009-8AF9-6EFF-D8FF74593201}"/>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88B57CCB-1A20-0B6A-385C-A15E4931E585}"/>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31BCC441-399B-3AA9-EE95-610911F3745E}"/>
              </a:ext>
            </a:extLst>
          </p:cNvPr>
          <p:cNvSpPr>
            <a:spLocks noGrp="1"/>
          </p:cNvSpPr>
          <p:nvPr>
            <p:ph type="sldNum" sz="quarter" idx="5"/>
          </p:nvPr>
        </p:nvSpPr>
        <p:spPr/>
        <p:txBody>
          <a:bodyPr/>
          <a:lstStyle/>
          <a:p>
            <a:fld id="{FAD2AF4C-AA1F-42E9-A154-4A4D75B30222}" type="slidenum">
              <a:rPr lang="pt-BR" smtClean="0"/>
              <a:t>25</a:t>
            </a:fld>
            <a:endParaRPr lang="pt-BR"/>
          </a:p>
        </p:txBody>
      </p:sp>
    </p:spTree>
    <p:extLst>
      <p:ext uri="{BB962C8B-B14F-4D97-AF65-F5344CB8AC3E}">
        <p14:creationId xmlns:p14="http://schemas.microsoft.com/office/powerpoint/2010/main" val="154886639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4391E3C-0C77-5B88-A30B-D92A7BCB77EB}"/>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81C33275-2C72-F81E-CBF7-8A7749867E99}"/>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32975180-C077-3A6E-7945-4E91F6151AEE}"/>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DD5F8DB9-F08C-624A-FFDD-771770EC11DD}"/>
              </a:ext>
            </a:extLst>
          </p:cNvPr>
          <p:cNvSpPr>
            <a:spLocks noGrp="1"/>
          </p:cNvSpPr>
          <p:nvPr>
            <p:ph type="sldNum" sz="quarter" idx="5"/>
          </p:nvPr>
        </p:nvSpPr>
        <p:spPr/>
        <p:txBody>
          <a:bodyPr/>
          <a:lstStyle/>
          <a:p>
            <a:fld id="{FAD2AF4C-AA1F-42E9-A154-4A4D75B30222}" type="slidenum">
              <a:rPr lang="pt-BR" smtClean="0"/>
              <a:t>26</a:t>
            </a:fld>
            <a:endParaRPr lang="pt-BR"/>
          </a:p>
        </p:txBody>
      </p:sp>
    </p:spTree>
    <p:extLst>
      <p:ext uri="{BB962C8B-B14F-4D97-AF65-F5344CB8AC3E}">
        <p14:creationId xmlns:p14="http://schemas.microsoft.com/office/powerpoint/2010/main" val="168665387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1462FD1-FB93-D634-9985-87A2E153EBBC}"/>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592DB03A-9FBC-F4CA-94FF-85B9813AEC74}"/>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01083F3A-579A-96DF-9770-BDD901E1135E}"/>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87916ADC-9026-CE73-4AD4-7A03AD65729F}"/>
              </a:ext>
            </a:extLst>
          </p:cNvPr>
          <p:cNvSpPr>
            <a:spLocks noGrp="1"/>
          </p:cNvSpPr>
          <p:nvPr>
            <p:ph type="sldNum" sz="quarter" idx="5"/>
          </p:nvPr>
        </p:nvSpPr>
        <p:spPr/>
        <p:txBody>
          <a:bodyPr/>
          <a:lstStyle/>
          <a:p>
            <a:fld id="{FAD2AF4C-AA1F-42E9-A154-4A4D75B30222}" type="slidenum">
              <a:rPr lang="pt-BR" smtClean="0"/>
              <a:t>27</a:t>
            </a:fld>
            <a:endParaRPr lang="pt-BR"/>
          </a:p>
        </p:txBody>
      </p:sp>
    </p:spTree>
    <p:extLst>
      <p:ext uri="{BB962C8B-B14F-4D97-AF65-F5344CB8AC3E}">
        <p14:creationId xmlns:p14="http://schemas.microsoft.com/office/powerpoint/2010/main" val="109634370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7FAEC1C-7180-4242-99B7-ACD79CD586F7}"/>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F280DF63-5AE1-675D-EBFD-34AB96E7EA95}"/>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05DCBCFE-BDA5-E320-97B7-F7977B41DF33}"/>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5E594479-B228-98D2-73DA-122B989B1F55}"/>
              </a:ext>
            </a:extLst>
          </p:cNvPr>
          <p:cNvSpPr>
            <a:spLocks noGrp="1"/>
          </p:cNvSpPr>
          <p:nvPr>
            <p:ph type="sldNum" sz="quarter" idx="5"/>
          </p:nvPr>
        </p:nvSpPr>
        <p:spPr/>
        <p:txBody>
          <a:bodyPr/>
          <a:lstStyle/>
          <a:p>
            <a:fld id="{FAD2AF4C-AA1F-42E9-A154-4A4D75B30222}" type="slidenum">
              <a:rPr lang="pt-BR" smtClean="0"/>
              <a:t>28</a:t>
            </a:fld>
            <a:endParaRPr lang="pt-BR"/>
          </a:p>
        </p:txBody>
      </p:sp>
    </p:spTree>
    <p:extLst>
      <p:ext uri="{BB962C8B-B14F-4D97-AF65-F5344CB8AC3E}">
        <p14:creationId xmlns:p14="http://schemas.microsoft.com/office/powerpoint/2010/main" val="837520383"/>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34C0DD7-B1AB-447B-69EF-2F51F7CDB47D}"/>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32FBDE37-C314-BA77-FAE9-B6B32A08CA80}"/>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1DD3A54F-8CF5-7957-3E82-3DC07281C500}"/>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BB3EDA67-C597-E9D0-9516-B20B3AB0AB09}"/>
              </a:ext>
            </a:extLst>
          </p:cNvPr>
          <p:cNvSpPr>
            <a:spLocks noGrp="1"/>
          </p:cNvSpPr>
          <p:nvPr>
            <p:ph type="sldNum" sz="quarter" idx="5"/>
          </p:nvPr>
        </p:nvSpPr>
        <p:spPr/>
        <p:txBody>
          <a:bodyPr/>
          <a:lstStyle/>
          <a:p>
            <a:fld id="{FAD2AF4C-AA1F-42E9-A154-4A4D75B30222}" type="slidenum">
              <a:rPr lang="pt-BR" smtClean="0"/>
              <a:t>29</a:t>
            </a:fld>
            <a:endParaRPr lang="pt-BR"/>
          </a:p>
        </p:txBody>
      </p:sp>
    </p:spTree>
    <p:extLst>
      <p:ext uri="{BB962C8B-B14F-4D97-AF65-F5344CB8AC3E}">
        <p14:creationId xmlns:p14="http://schemas.microsoft.com/office/powerpoint/2010/main" val="166801950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3D04D07-61B1-E5E6-6EC9-CF98E19A3165}"/>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53E0099A-5DC3-671C-B7EC-27053B0C3175}"/>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791F1908-A892-C6D7-B0C0-3DE70F714984}"/>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59D3E393-1FD3-54F8-793B-1CDA2BC769FE}"/>
              </a:ext>
            </a:extLst>
          </p:cNvPr>
          <p:cNvSpPr>
            <a:spLocks noGrp="1"/>
          </p:cNvSpPr>
          <p:nvPr>
            <p:ph type="sldNum" sz="quarter" idx="5"/>
          </p:nvPr>
        </p:nvSpPr>
        <p:spPr/>
        <p:txBody>
          <a:bodyPr/>
          <a:lstStyle/>
          <a:p>
            <a:fld id="{FAD2AF4C-AA1F-42E9-A154-4A4D75B30222}" type="slidenum">
              <a:rPr lang="pt-BR" smtClean="0"/>
              <a:t>30</a:t>
            </a:fld>
            <a:endParaRPr lang="pt-BR"/>
          </a:p>
        </p:txBody>
      </p:sp>
    </p:spTree>
    <p:extLst>
      <p:ext uri="{BB962C8B-B14F-4D97-AF65-F5344CB8AC3E}">
        <p14:creationId xmlns:p14="http://schemas.microsoft.com/office/powerpoint/2010/main" val="1575201153"/>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6B5BEFA-C7DC-67DB-DF8F-F7BBD001CD04}"/>
            </a:ext>
          </a:extLst>
        </p:cNvPr>
        <p:cNvGrpSpPr/>
        <p:nvPr/>
      </p:nvGrpSpPr>
      <p:grpSpPr>
        <a:xfrm>
          <a:off x="0" y="0"/>
          <a:ext cx="0" cy="0"/>
          <a:chOff x="0" y="0"/>
          <a:chExt cx="0" cy="0"/>
        </a:xfrm>
      </p:grpSpPr>
      <p:sp>
        <p:nvSpPr>
          <p:cNvPr id="2" name="Espaço Reservado para Imagem de Slide 1">
            <a:extLst>
              <a:ext uri="{FF2B5EF4-FFF2-40B4-BE49-F238E27FC236}">
                <a16:creationId xmlns:a16="http://schemas.microsoft.com/office/drawing/2014/main" id="{35D23871-00D1-C5CA-3224-6BB53EF6D6C8}"/>
              </a:ext>
            </a:extLst>
          </p:cNvPr>
          <p:cNvSpPr>
            <a:spLocks noGrp="1" noRot="1" noChangeAspect="1"/>
          </p:cNvSpPr>
          <p:nvPr>
            <p:ph type="sldImg"/>
          </p:nvPr>
        </p:nvSpPr>
        <p:spPr/>
      </p:sp>
      <p:sp>
        <p:nvSpPr>
          <p:cNvPr id="3" name="Espaço Reservado para Anotações 2">
            <a:extLst>
              <a:ext uri="{FF2B5EF4-FFF2-40B4-BE49-F238E27FC236}">
                <a16:creationId xmlns:a16="http://schemas.microsoft.com/office/drawing/2014/main" id="{186D8F31-28E9-2FE1-DD6F-23DE3486134B}"/>
              </a:ext>
            </a:extLst>
          </p:cNvPr>
          <p:cNvSpPr>
            <a:spLocks noGrp="1"/>
          </p:cNvSpPr>
          <p:nvPr>
            <p:ph type="body" idx="1"/>
          </p:nvPr>
        </p:nvSpPr>
        <p:spPr/>
        <p:txBody>
          <a:bodyPr/>
          <a:lstStyle/>
          <a:p>
            <a:endParaRPr lang="pt-BR" dirty="0"/>
          </a:p>
        </p:txBody>
      </p:sp>
      <p:sp>
        <p:nvSpPr>
          <p:cNvPr id="4" name="Espaço Reservado para Número de Slide 3">
            <a:extLst>
              <a:ext uri="{FF2B5EF4-FFF2-40B4-BE49-F238E27FC236}">
                <a16:creationId xmlns:a16="http://schemas.microsoft.com/office/drawing/2014/main" id="{FBBB4287-EF65-904C-3FDE-F70FD6C25B84}"/>
              </a:ext>
            </a:extLst>
          </p:cNvPr>
          <p:cNvSpPr>
            <a:spLocks noGrp="1"/>
          </p:cNvSpPr>
          <p:nvPr>
            <p:ph type="sldNum" sz="quarter" idx="5"/>
          </p:nvPr>
        </p:nvSpPr>
        <p:spPr/>
        <p:txBody>
          <a:bodyPr/>
          <a:lstStyle/>
          <a:p>
            <a:fld id="{FAD2AF4C-AA1F-42E9-A154-4A4D75B30222}" type="slidenum">
              <a:rPr lang="pt-BR" smtClean="0"/>
              <a:t>31</a:t>
            </a:fld>
            <a:endParaRPr lang="pt-BR"/>
          </a:p>
        </p:txBody>
      </p:sp>
    </p:spTree>
    <p:extLst>
      <p:ext uri="{BB962C8B-B14F-4D97-AF65-F5344CB8AC3E}">
        <p14:creationId xmlns:p14="http://schemas.microsoft.com/office/powerpoint/2010/main" val="379344498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Slide de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642EAC0F-81E4-C5FB-0C48-E442570745B7}"/>
              </a:ext>
            </a:extLst>
          </p:cNvPr>
          <p:cNvSpPr>
            <a:spLocks noGrp="1"/>
          </p:cNvSpPr>
          <p:nvPr>
            <p:ph type="ctrTitle"/>
          </p:nvPr>
        </p:nvSpPr>
        <p:spPr>
          <a:xfrm>
            <a:off x="1524000" y="1122363"/>
            <a:ext cx="9144000" cy="2387600"/>
          </a:xfrm>
        </p:spPr>
        <p:txBody>
          <a:bodyPr anchor="b"/>
          <a:lstStyle>
            <a:lvl1pPr algn="ctr">
              <a:defRPr sz="6000"/>
            </a:lvl1pPr>
          </a:lstStyle>
          <a:p>
            <a:r>
              <a:rPr lang="pt-BR"/>
              <a:t>Clique para editar o título Mestre</a:t>
            </a:r>
          </a:p>
        </p:txBody>
      </p:sp>
      <p:sp>
        <p:nvSpPr>
          <p:cNvPr id="3" name="Subtítulo 2">
            <a:extLst>
              <a:ext uri="{FF2B5EF4-FFF2-40B4-BE49-F238E27FC236}">
                <a16:creationId xmlns:a16="http://schemas.microsoft.com/office/drawing/2014/main" id="{891175F7-6E76-8786-89C3-08B2DD91889F}"/>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pt-BR"/>
              <a:t>Clique para editar o estilo do subtítulo Mestre</a:t>
            </a:r>
          </a:p>
        </p:txBody>
      </p:sp>
      <p:sp>
        <p:nvSpPr>
          <p:cNvPr id="4" name="Espaço Reservado para Data 3">
            <a:extLst>
              <a:ext uri="{FF2B5EF4-FFF2-40B4-BE49-F238E27FC236}">
                <a16:creationId xmlns:a16="http://schemas.microsoft.com/office/drawing/2014/main" id="{97B323B5-94B6-CB61-B526-7A4914113F1B}"/>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996752EC-044E-AA06-A2A8-0FE9AFA00696}"/>
              </a:ext>
            </a:extLst>
          </p:cNvPr>
          <p:cNvSpPr>
            <a:spLocks noGrp="1"/>
          </p:cNvSpPr>
          <p:nvPr>
            <p:ph type="ftr" sz="quarter" idx="11"/>
          </p:nvPr>
        </p:nvSpPr>
        <p:spPr/>
        <p:txBody>
          <a:bodyPr/>
          <a:lstStyle/>
          <a:p>
            <a:endParaRPr lang="pt-BR"/>
          </a:p>
        </p:txBody>
      </p:sp>
      <p:sp>
        <p:nvSpPr>
          <p:cNvPr id="6" name="Espaço Reservado para Número de Slide 5">
            <a:extLst>
              <a:ext uri="{FF2B5EF4-FFF2-40B4-BE49-F238E27FC236}">
                <a16:creationId xmlns:a16="http://schemas.microsoft.com/office/drawing/2014/main" id="{F8AED7A3-828B-B7A5-B914-77AF7FE566FD}"/>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19645827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e Conteúd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30A0191A-A2A4-69C0-C1D9-522ECE1300BD}"/>
              </a:ext>
            </a:extLst>
          </p:cNvPr>
          <p:cNvSpPr>
            <a:spLocks noGrp="1"/>
          </p:cNvSpPr>
          <p:nvPr>
            <p:ph type="title"/>
          </p:nvPr>
        </p:nvSpPr>
        <p:spPr/>
        <p:txBody>
          <a:bodyPr/>
          <a:lstStyle/>
          <a:p>
            <a:r>
              <a:rPr lang="pt-BR" dirty="0"/>
              <a:t>Clique para editar o título Mestre</a:t>
            </a:r>
          </a:p>
        </p:txBody>
      </p:sp>
      <p:sp>
        <p:nvSpPr>
          <p:cNvPr id="3" name="Espaço Reservado para Conteúdo 2">
            <a:extLst>
              <a:ext uri="{FF2B5EF4-FFF2-40B4-BE49-F238E27FC236}">
                <a16:creationId xmlns:a16="http://schemas.microsoft.com/office/drawing/2014/main" id="{08ECE438-EA99-E8E4-019B-2DBD2BECF631}"/>
              </a:ext>
            </a:extLst>
          </p:cNvPr>
          <p:cNvSpPr>
            <a:spLocks noGrp="1"/>
          </p:cNvSpPr>
          <p:nvPr>
            <p:ph idx="1"/>
          </p:nvPr>
        </p:nvSpPr>
        <p:spPr/>
        <p:txBody>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Data 3">
            <a:extLst>
              <a:ext uri="{FF2B5EF4-FFF2-40B4-BE49-F238E27FC236}">
                <a16:creationId xmlns:a16="http://schemas.microsoft.com/office/drawing/2014/main" id="{BB167FF7-E3A6-DD19-2AD2-3A1778B69BD6}"/>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619C2260-C897-5FA0-3BFA-68772B43DC8F}"/>
              </a:ext>
            </a:extLst>
          </p:cNvPr>
          <p:cNvSpPr>
            <a:spLocks noGrp="1"/>
          </p:cNvSpPr>
          <p:nvPr>
            <p:ph type="ftr" sz="quarter" idx="11"/>
          </p:nvPr>
        </p:nvSpPr>
        <p:spPr/>
        <p:txBody>
          <a:bodyPr/>
          <a:lstStyle/>
          <a:p>
            <a:endParaRPr lang="pt-BR"/>
          </a:p>
        </p:txBody>
      </p:sp>
      <p:sp>
        <p:nvSpPr>
          <p:cNvPr id="6" name="Espaço Reservado para Número de Slide 5">
            <a:extLst>
              <a:ext uri="{FF2B5EF4-FFF2-40B4-BE49-F238E27FC236}">
                <a16:creationId xmlns:a16="http://schemas.microsoft.com/office/drawing/2014/main" id="{A2DE75F8-9F49-1DFC-0E2C-9F1D1013E7C4}"/>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2356207335"/>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Cabeçalho da Seçã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7946918B-60D8-CEE5-BB8E-595B0DB518FA}"/>
              </a:ext>
            </a:extLst>
          </p:cNvPr>
          <p:cNvSpPr>
            <a:spLocks noGrp="1"/>
          </p:cNvSpPr>
          <p:nvPr>
            <p:ph type="title"/>
          </p:nvPr>
        </p:nvSpPr>
        <p:spPr>
          <a:xfrm>
            <a:off x="831850" y="1709738"/>
            <a:ext cx="10515600" cy="2852737"/>
          </a:xfrm>
        </p:spPr>
        <p:txBody>
          <a:bodyPr anchor="b"/>
          <a:lstStyle>
            <a:lvl1pPr>
              <a:defRPr sz="6000"/>
            </a:lvl1pPr>
          </a:lstStyle>
          <a:p>
            <a:r>
              <a:rPr lang="pt-BR" dirty="0"/>
              <a:t>Clique para editar o título Mestre</a:t>
            </a:r>
          </a:p>
        </p:txBody>
      </p:sp>
      <p:sp>
        <p:nvSpPr>
          <p:cNvPr id="3" name="Espaço Reservado para Texto 2">
            <a:extLst>
              <a:ext uri="{FF2B5EF4-FFF2-40B4-BE49-F238E27FC236}">
                <a16:creationId xmlns:a16="http://schemas.microsoft.com/office/drawing/2014/main" id="{CAE868FB-8091-C614-8BBF-5BAE18A7D8BF}"/>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pt-BR" dirty="0"/>
              <a:t>Clique para editar os estilos de texto Mestres</a:t>
            </a:r>
          </a:p>
        </p:txBody>
      </p:sp>
      <p:sp>
        <p:nvSpPr>
          <p:cNvPr id="4" name="Espaço Reservado para Data 3">
            <a:extLst>
              <a:ext uri="{FF2B5EF4-FFF2-40B4-BE49-F238E27FC236}">
                <a16:creationId xmlns:a16="http://schemas.microsoft.com/office/drawing/2014/main" id="{08A1C4C1-96C2-D95B-A4F3-0622212BB452}"/>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275DAE9F-2417-8902-87B2-18AD9EAA8CCD}"/>
              </a:ext>
            </a:extLst>
          </p:cNvPr>
          <p:cNvSpPr>
            <a:spLocks noGrp="1"/>
          </p:cNvSpPr>
          <p:nvPr>
            <p:ph type="ftr" sz="quarter" idx="11"/>
          </p:nvPr>
        </p:nvSpPr>
        <p:spPr/>
        <p:txBody>
          <a:bodyPr/>
          <a:lstStyle/>
          <a:p>
            <a:endParaRPr lang="pt-BR"/>
          </a:p>
        </p:txBody>
      </p:sp>
      <p:sp>
        <p:nvSpPr>
          <p:cNvPr id="6" name="Espaço Reservado para Número de Slide 5">
            <a:extLst>
              <a:ext uri="{FF2B5EF4-FFF2-40B4-BE49-F238E27FC236}">
                <a16:creationId xmlns:a16="http://schemas.microsoft.com/office/drawing/2014/main" id="{D68FA54D-9D30-070B-8D1E-FC4817F321FF}"/>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504559818"/>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as Partes de Conteúd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60922F0E-D2F7-E7C5-2EDB-B5A8637BBBB4}"/>
              </a:ext>
            </a:extLst>
          </p:cNvPr>
          <p:cNvSpPr>
            <a:spLocks noGrp="1"/>
          </p:cNvSpPr>
          <p:nvPr>
            <p:ph type="title"/>
          </p:nvPr>
        </p:nvSpPr>
        <p:spPr/>
        <p:txBody>
          <a:bodyPr/>
          <a:lstStyle/>
          <a:p>
            <a:r>
              <a:rPr lang="pt-BR"/>
              <a:t>Clique para editar o título Mestre</a:t>
            </a:r>
          </a:p>
        </p:txBody>
      </p:sp>
      <p:sp>
        <p:nvSpPr>
          <p:cNvPr id="3" name="Espaço Reservado para Conteúdo 2">
            <a:extLst>
              <a:ext uri="{FF2B5EF4-FFF2-40B4-BE49-F238E27FC236}">
                <a16:creationId xmlns:a16="http://schemas.microsoft.com/office/drawing/2014/main" id="{73412206-1DE9-8F7D-6F99-B001A295E91A}"/>
              </a:ext>
            </a:extLst>
          </p:cNvPr>
          <p:cNvSpPr>
            <a:spLocks noGrp="1"/>
          </p:cNvSpPr>
          <p:nvPr>
            <p:ph sz="half" idx="1"/>
          </p:nvPr>
        </p:nvSpPr>
        <p:spPr>
          <a:xfrm>
            <a:off x="838200" y="1825625"/>
            <a:ext cx="5181600" cy="4351338"/>
          </a:xfrm>
        </p:spPr>
        <p:txBody>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Conteúdo 3">
            <a:extLst>
              <a:ext uri="{FF2B5EF4-FFF2-40B4-BE49-F238E27FC236}">
                <a16:creationId xmlns:a16="http://schemas.microsoft.com/office/drawing/2014/main" id="{689FFB26-9823-2EE9-445D-441B3552DE96}"/>
              </a:ext>
            </a:extLst>
          </p:cNvPr>
          <p:cNvSpPr>
            <a:spLocks noGrp="1"/>
          </p:cNvSpPr>
          <p:nvPr>
            <p:ph sz="half" idx="2"/>
          </p:nvPr>
        </p:nvSpPr>
        <p:spPr>
          <a:xfrm>
            <a:off x="6172200" y="1825625"/>
            <a:ext cx="5181600" cy="4351338"/>
          </a:xfrm>
        </p:spPr>
        <p:txBody>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5" name="Espaço Reservado para Data 4">
            <a:extLst>
              <a:ext uri="{FF2B5EF4-FFF2-40B4-BE49-F238E27FC236}">
                <a16:creationId xmlns:a16="http://schemas.microsoft.com/office/drawing/2014/main" id="{DBBF8360-C8FA-3ACA-36AA-54CC44A92BEF}"/>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6" name="Espaço Reservado para Rodapé 5">
            <a:extLst>
              <a:ext uri="{FF2B5EF4-FFF2-40B4-BE49-F238E27FC236}">
                <a16:creationId xmlns:a16="http://schemas.microsoft.com/office/drawing/2014/main" id="{3F4AC9FB-00FF-2434-A5FF-64AEE04964FC}"/>
              </a:ext>
            </a:extLst>
          </p:cNvPr>
          <p:cNvSpPr>
            <a:spLocks noGrp="1"/>
          </p:cNvSpPr>
          <p:nvPr>
            <p:ph type="ftr" sz="quarter" idx="11"/>
          </p:nvPr>
        </p:nvSpPr>
        <p:spPr/>
        <p:txBody>
          <a:bodyPr/>
          <a:lstStyle/>
          <a:p>
            <a:endParaRPr lang="pt-BR"/>
          </a:p>
        </p:txBody>
      </p:sp>
      <p:sp>
        <p:nvSpPr>
          <p:cNvPr id="7" name="Espaço Reservado para Número de Slide 6">
            <a:extLst>
              <a:ext uri="{FF2B5EF4-FFF2-40B4-BE49-F238E27FC236}">
                <a16:creationId xmlns:a16="http://schemas.microsoft.com/office/drawing/2014/main" id="{24B01DC6-DABB-7C21-7711-7EBD3BF3FAB7}"/>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1483750431"/>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çã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76D9EF3-CEDA-4B2C-8599-9B67EC3F048A}"/>
              </a:ext>
            </a:extLst>
          </p:cNvPr>
          <p:cNvSpPr>
            <a:spLocks noGrp="1"/>
          </p:cNvSpPr>
          <p:nvPr>
            <p:ph type="title"/>
          </p:nvPr>
        </p:nvSpPr>
        <p:spPr>
          <a:xfrm>
            <a:off x="839788" y="365125"/>
            <a:ext cx="10515600" cy="1325563"/>
          </a:xfrm>
        </p:spPr>
        <p:txBody>
          <a:bodyPr/>
          <a:lstStyle/>
          <a:p>
            <a:r>
              <a:rPr lang="pt-BR"/>
              <a:t>Clique para editar o título Mestre</a:t>
            </a:r>
          </a:p>
        </p:txBody>
      </p:sp>
      <p:sp>
        <p:nvSpPr>
          <p:cNvPr id="3" name="Espaço Reservado para Texto 2">
            <a:extLst>
              <a:ext uri="{FF2B5EF4-FFF2-40B4-BE49-F238E27FC236}">
                <a16:creationId xmlns:a16="http://schemas.microsoft.com/office/drawing/2014/main" id="{50B0A34F-5083-338F-3095-66A1A078C2F9}"/>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a:t>Clique para editar os estilos de texto Mestres</a:t>
            </a:r>
          </a:p>
        </p:txBody>
      </p:sp>
      <p:sp>
        <p:nvSpPr>
          <p:cNvPr id="4" name="Espaço Reservado para Conteúdo 3">
            <a:extLst>
              <a:ext uri="{FF2B5EF4-FFF2-40B4-BE49-F238E27FC236}">
                <a16:creationId xmlns:a16="http://schemas.microsoft.com/office/drawing/2014/main" id="{6CD2403B-142F-0939-D567-B89145625D5E}"/>
              </a:ext>
            </a:extLst>
          </p:cNvPr>
          <p:cNvSpPr>
            <a:spLocks noGrp="1"/>
          </p:cNvSpPr>
          <p:nvPr>
            <p:ph sz="half" idx="2"/>
          </p:nvPr>
        </p:nvSpPr>
        <p:spPr>
          <a:xfrm>
            <a:off x="839788" y="2505075"/>
            <a:ext cx="5157787" cy="3684588"/>
          </a:xfrm>
        </p:spPr>
        <p:txBody>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5" name="Espaço Reservado para Texto 4">
            <a:extLst>
              <a:ext uri="{FF2B5EF4-FFF2-40B4-BE49-F238E27FC236}">
                <a16:creationId xmlns:a16="http://schemas.microsoft.com/office/drawing/2014/main" id="{E1A21993-CC51-DAF9-0DAA-DFF6A618676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a:t>Clique para editar os estilos de texto Mestres</a:t>
            </a:r>
          </a:p>
        </p:txBody>
      </p:sp>
      <p:sp>
        <p:nvSpPr>
          <p:cNvPr id="6" name="Espaço Reservado para Conteúdo 5">
            <a:extLst>
              <a:ext uri="{FF2B5EF4-FFF2-40B4-BE49-F238E27FC236}">
                <a16:creationId xmlns:a16="http://schemas.microsoft.com/office/drawing/2014/main" id="{BE75199D-08C5-22F5-0808-E77DF1E9FB80}"/>
              </a:ext>
            </a:extLst>
          </p:cNvPr>
          <p:cNvSpPr>
            <a:spLocks noGrp="1"/>
          </p:cNvSpPr>
          <p:nvPr>
            <p:ph sz="quarter" idx="4"/>
          </p:nvPr>
        </p:nvSpPr>
        <p:spPr>
          <a:xfrm>
            <a:off x="6172200" y="2505075"/>
            <a:ext cx="5183188" cy="3684588"/>
          </a:xfrm>
        </p:spPr>
        <p:txBody>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7" name="Espaço Reservado para Data 6">
            <a:extLst>
              <a:ext uri="{FF2B5EF4-FFF2-40B4-BE49-F238E27FC236}">
                <a16:creationId xmlns:a16="http://schemas.microsoft.com/office/drawing/2014/main" id="{ACA2C520-1522-FDDE-EEBF-5F9CF68DAA91}"/>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8" name="Espaço Reservado para Rodapé 7">
            <a:extLst>
              <a:ext uri="{FF2B5EF4-FFF2-40B4-BE49-F238E27FC236}">
                <a16:creationId xmlns:a16="http://schemas.microsoft.com/office/drawing/2014/main" id="{354F8CA0-AEAF-DC58-C21C-1C0524AFC958}"/>
              </a:ext>
            </a:extLst>
          </p:cNvPr>
          <p:cNvSpPr>
            <a:spLocks noGrp="1"/>
          </p:cNvSpPr>
          <p:nvPr>
            <p:ph type="ftr" sz="quarter" idx="11"/>
          </p:nvPr>
        </p:nvSpPr>
        <p:spPr/>
        <p:txBody>
          <a:bodyPr/>
          <a:lstStyle/>
          <a:p>
            <a:endParaRPr lang="pt-BR"/>
          </a:p>
        </p:txBody>
      </p:sp>
      <p:sp>
        <p:nvSpPr>
          <p:cNvPr id="9" name="Espaço Reservado para Número de Slide 8">
            <a:extLst>
              <a:ext uri="{FF2B5EF4-FFF2-40B4-BE49-F238E27FC236}">
                <a16:creationId xmlns:a16="http://schemas.microsoft.com/office/drawing/2014/main" id="{5D3715F1-D281-F13B-CC86-80DCCC30603C}"/>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390837344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mente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2349154-A623-989F-02DB-9EEBD7214D2A}"/>
              </a:ext>
            </a:extLst>
          </p:cNvPr>
          <p:cNvSpPr>
            <a:spLocks noGrp="1"/>
          </p:cNvSpPr>
          <p:nvPr>
            <p:ph type="title"/>
          </p:nvPr>
        </p:nvSpPr>
        <p:spPr/>
        <p:txBody>
          <a:bodyPr/>
          <a:lstStyle/>
          <a:p>
            <a:r>
              <a:rPr lang="pt-BR"/>
              <a:t>Clique para editar o título Mestre</a:t>
            </a:r>
          </a:p>
        </p:txBody>
      </p:sp>
      <p:sp>
        <p:nvSpPr>
          <p:cNvPr id="3" name="Espaço Reservado para Data 2">
            <a:extLst>
              <a:ext uri="{FF2B5EF4-FFF2-40B4-BE49-F238E27FC236}">
                <a16:creationId xmlns:a16="http://schemas.microsoft.com/office/drawing/2014/main" id="{37D20771-FD48-A18C-89ED-D4C8133B495C}"/>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4" name="Espaço Reservado para Rodapé 3">
            <a:extLst>
              <a:ext uri="{FF2B5EF4-FFF2-40B4-BE49-F238E27FC236}">
                <a16:creationId xmlns:a16="http://schemas.microsoft.com/office/drawing/2014/main" id="{6150874E-B882-ED52-D26B-E064DFF9AD21}"/>
              </a:ext>
            </a:extLst>
          </p:cNvPr>
          <p:cNvSpPr>
            <a:spLocks noGrp="1"/>
          </p:cNvSpPr>
          <p:nvPr>
            <p:ph type="ftr" sz="quarter" idx="11"/>
          </p:nvPr>
        </p:nvSpPr>
        <p:spPr/>
        <p:txBody>
          <a:bodyPr/>
          <a:lstStyle/>
          <a:p>
            <a:endParaRPr lang="pt-BR"/>
          </a:p>
        </p:txBody>
      </p:sp>
      <p:sp>
        <p:nvSpPr>
          <p:cNvPr id="5" name="Espaço Reservado para Número de Slide 4">
            <a:extLst>
              <a:ext uri="{FF2B5EF4-FFF2-40B4-BE49-F238E27FC236}">
                <a16:creationId xmlns:a16="http://schemas.microsoft.com/office/drawing/2014/main" id="{7A5C2874-ABEB-9C2C-69FA-A0E8282BB1FA}"/>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2404910038"/>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m Branco">
    <p:spTree>
      <p:nvGrpSpPr>
        <p:cNvPr id="1" name=""/>
        <p:cNvGrpSpPr/>
        <p:nvPr/>
      </p:nvGrpSpPr>
      <p:grpSpPr>
        <a:xfrm>
          <a:off x="0" y="0"/>
          <a:ext cx="0" cy="0"/>
          <a:chOff x="0" y="0"/>
          <a:chExt cx="0" cy="0"/>
        </a:xfrm>
      </p:grpSpPr>
      <p:sp>
        <p:nvSpPr>
          <p:cNvPr id="2" name="Espaço Reservado para Data 1">
            <a:extLst>
              <a:ext uri="{FF2B5EF4-FFF2-40B4-BE49-F238E27FC236}">
                <a16:creationId xmlns:a16="http://schemas.microsoft.com/office/drawing/2014/main" id="{6CAB09D1-0397-8829-4E1B-D210D368EE14}"/>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3" name="Espaço Reservado para Rodapé 2">
            <a:extLst>
              <a:ext uri="{FF2B5EF4-FFF2-40B4-BE49-F238E27FC236}">
                <a16:creationId xmlns:a16="http://schemas.microsoft.com/office/drawing/2014/main" id="{D9E1C7EF-3C5B-4F71-43FC-4163F6D683C1}"/>
              </a:ext>
            </a:extLst>
          </p:cNvPr>
          <p:cNvSpPr>
            <a:spLocks noGrp="1"/>
          </p:cNvSpPr>
          <p:nvPr>
            <p:ph type="ftr" sz="quarter" idx="11"/>
          </p:nvPr>
        </p:nvSpPr>
        <p:spPr/>
        <p:txBody>
          <a:bodyPr/>
          <a:lstStyle/>
          <a:p>
            <a:endParaRPr lang="pt-BR"/>
          </a:p>
        </p:txBody>
      </p:sp>
      <p:sp>
        <p:nvSpPr>
          <p:cNvPr id="4" name="Espaço Reservado para Número de Slide 3">
            <a:extLst>
              <a:ext uri="{FF2B5EF4-FFF2-40B4-BE49-F238E27FC236}">
                <a16:creationId xmlns:a16="http://schemas.microsoft.com/office/drawing/2014/main" id="{5FB6F469-9206-E194-D22C-5B686EC0AE65}"/>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13407410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údo com Legenda">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6AF2B1BC-F98E-92D7-2FC0-702DBC9D66B5}"/>
              </a:ext>
            </a:extLst>
          </p:cNvPr>
          <p:cNvSpPr>
            <a:spLocks noGrp="1"/>
          </p:cNvSpPr>
          <p:nvPr>
            <p:ph type="title"/>
          </p:nvPr>
        </p:nvSpPr>
        <p:spPr>
          <a:xfrm>
            <a:off x="839788" y="457200"/>
            <a:ext cx="3932237" cy="1600200"/>
          </a:xfrm>
        </p:spPr>
        <p:txBody>
          <a:bodyPr anchor="b"/>
          <a:lstStyle>
            <a:lvl1pPr>
              <a:defRPr sz="3200"/>
            </a:lvl1pPr>
          </a:lstStyle>
          <a:p>
            <a:r>
              <a:rPr lang="pt-BR"/>
              <a:t>Clique para editar o título Mestre</a:t>
            </a:r>
          </a:p>
        </p:txBody>
      </p:sp>
      <p:sp>
        <p:nvSpPr>
          <p:cNvPr id="3" name="Espaço Reservado para Conteúdo 2">
            <a:extLst>
              <a:ext uri="{FF2B5EF4-FFF2-40B4-BE49-F238E27FC236}">
                <a16:creationId xmlns:a16="http://schemas.microsoft.com/office/drawing/2014/main" id="{4F83CF6B-AADA-5C0A-3332-798525963AFB}"/>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Texto 3">
            <a:extLst>
              <a:ext uri="{FF2B5EF4-FFF2-40B4-BE49-F238E27FC236}">
                <a16:creationId xmlns:a16="http://schemas.microsoft.com/office/drawing/2014/main" id="{BF6AA7F0-AC96-A948-FB48-AC70EB837FC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a:t>Clique para editar os estilos de texto Mestres</a:t>
            </a:r>
          </a:p>
        </p:txBody>
      </p:sp>
      <p:sp>
        <p:nvSpPr>
          <p:cNvPr id="5" name="Espaço Reservado para Data 4">
            <a:extLst>
              <a:ext uri="{FF2B5EF4-FFF2-40B4-BE49-F238E27FC236}">
                <a16:creationId xmlns:a16="http://schemas.microsoft.com/office/drawing/2014/main" id="{1A77FBB2-669E-A3B7-E9EE-E5DAD595928C}"/>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6" name="Espaço Reservado para Rodapé 5">
            <a:extLst>
              <a:ext uri="{FF2B5EF4-FFF2-40B4-BE49-F238E27FC236}">
                <a16:creationId xmlns:a16="http://schemas.microsoft.com/office/drawing/2014/main" id="{721CF486-281D-56E8-123A-E027C062ED2A}"/>
              </a:ext>
            </a:extLst>
          </p:cNvPr>
          <p:cNvSpPr>
            <a:spLocks noGrp="1"/>
          </p:cNvSpPr>
          <p:nvPr>
            <p:ph type="ftr" sz="quarter" idx="11"/>
          </p:nvPr>
        </p:nvSpPr>
        <p:spPr/>
        <p:txBody>
          <a:bodyPr/>
          <a:lstStyle/>
          <a:p>
            <a:endParaRPr lang="pt-BR"/>
          </a:p>
        </p:txBody>
      </p:sp>
      <p:sp>
        <p:nvSpPr>
          <p:cNvPr id="7" name="Espaço Reservado para Número de Slide 6">
            <a:extLst>
              <a:ext uri="{FF2B5EF4-FFF2-40B4-BE49-F238E27FC236}">
                <a16:creationId xmlns:a16="http://schemas.microsoft.com/office/drawing/2014/main" id="{BECE7536-667B-77A6-045E-52BAA0CC5C6C}"/>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271847538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m com Legenda">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29ACD40-ADFD-5357-0639-2E1E2F6DF417}"/>
              </a:ext>
            </a:extLst>
          </p:cNvPr>
          <p:cNvSpPr>
            <a:spLocks noGrp="1"/>
          </p:cNvSpPr>
          <p:nvPr>
            <p:ph type="title"/>
          </p:nvPr>
        </p:nvSpPr>
        <p:spPr>
          <a:xfrm>
            <a:off x="839788" y="457200"/>
            <a:ext cx="3932237" cy="1600200"/>
          </a:xfrm>
        </p:spPr>
        <p:txBody>
          <a:bodyPr anchor="b"/>
          <a:lstStyle>
            <a:lvl1pPr>
              <a:defRPr sz="3200"/>
            </a:lvl1pPr>
          </a:lstStyle>
          <a:p>
            <a:r>
              <a:rPr lang="pt-BR"/>
              <a:t>Clique para editar o título Mestre</a:t>
            </a:r>
          </a:p>
        </p:txBody>
      </p:sp>
      <p:sp>
        <p:nvSpPr>
          <p:cNvPr id="3" name="Espaço Reservado para Imagem 2">
            <a:extLst>
              <a:ext uri="{FF2B5EF4-FFF2-40B4-BE49-F238E27FC236}">
                <a16:creationId xmlns:a16="http://schemas.microsoft.com/office/drawing/2014/main" id="{7912A506-E54A-B23F-04AE-9D188F83CF57}"/>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pt-BR"/>
          </a:p>
        </p:txBody>
      </p:sp>
      <p:sp>
        <p:nvSpPr>
          <p:cNvPr id="4" name="Espaço Reservado para Texto 3">
            <a:extLst>
              <a:ext uri="{FF2B5EF4-FFF2-40B4-BE49-F238E27FC236}">
                <a16:creationId xmlns:a16="http://schemas.microsoft.com/office/drawing/2014/main" id="{582E815F-28A3-2011-3435-4BC9F9F42BA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a:t>Clique para editar os estilos de texto Mestres</a:t>
            </a:r>
          </a:p>
        </p:txBody>
      </p:sp>
      <p:sp>
        <p:nvSpPr>
          <p:cNvPr id="5" name="Espaço Reservado para Data 4">
            <a:extLst>
              <a:ext uri="{FF2B5EF4-FFF2-40B4-BE49-F238E27FC236}">
                <a16:creationId xmlns:a16="http://schemas.microsoft.com/office/drawing/2014/main" id="{251E4DA4-E05B-08F4-1877-706958954349}"/>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6" name="Espaço Reservado para Rodapé 5">
            <a:extLst>
              <a:ext uri="{FF2B5EF4-FFF2-40B4-BE49-F238E27FC236}">
                <a16:creationId xmlns:a16="http://schemas.microsoft.com/office/drawing/2014/main" id="{01F931EE-4DCB-8B20-5970-FE326208D06B}"/>
              </a:ext>
            </a:extLst>
          </p:cNvPr>
          <p:cNvSpPr>
            <a:spLocks noGrp="1"/>
          </p:cNvSpPr>
          <p:nvPr>
            <p:ph type="ftr" sz="quarter" idx="11"/>
          </p:nvPr>
        </p:nvSpPr>
        <p:spPr/>
        <p:txBody>
          <a:bodyPr/>
          <a:lstStyle/>
          <a:p>
            <a:endParaRPr lang="pt-BR"/>
          </a:p>
        </p:txBody>
      </p:sp>
      <p:sp>
        <p:nvSpPr>
          <p:cNvPr id="7" name="Espaço Reservado para Número de Slide 6">
            <a:extLst>
              <a:ext uri="{FF2B5EF4-FFF2-40B4-BE49-F238E27FC236}">
                <a16:creationId xmlns:a16="http://schemas.microsoft.com/office/drawing/2014/main" id="{EF27A158-7EE7-AA3E-C180-A1C847328779}"/>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277531514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e Texto Vertical">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F08923A0-B7D4-85B8-C501-54105C7C2C5D}"/>
              </a:ext>
            </a:extLst>
          </p:cNvPr>
          <p:cNvSpPr>
            <a:spLocks noGrp="1"/>
          </p:cNvSpPr>
          <p:nvPr>
            <p:ph type="title"/>
          </p:nvPr>
        </p:nvSpPr>
        <p:spPr/>
        <p:txBody>
          <a:bodyPr/>
          <a:lstStyle/>
          <a:p>
            <a:r>
              <a:rPr lang="pt-BR"/>
              <a:t>Clique para editar o título Mestre</a:t>
            </a:r>
          </a:p>
        </p:txBody>
      </p:sp>
      <p:sp>
        <p:nvSpPr>
          <p:cNvPr id="3" name="Espaço Reservado para Texto Vertical 2">
            <a:extLst>
              <a:ext uri="{FF2B5EF4-FFF2-40B4-BE49-F238E27FC236}">
                <a16:creationId xmlns:a16="http://schemas.microsoft.com/office/drawing/2014/main" id="{2EAA1B74-D2B6-8E2A-F6B2-2E0717536E3D}"/>
              </a:ext>
            </a:extLst>
          </p:cNvPr>
          <p:cNvSpPr>
            <a:spLocks noGrp="1"/>
          </p:cNvSpPr>
          <p:nvPr>
            <p:ph type="body" orient="vert" idx="1"/>
          </p:nvPr>
        </p:nvSpPr>
        <p:spPr/>
        <p:txBody>
          <a:bodyPr vert="eaVert"/>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Data 3">
            <a:extLst>
              <a:ext uri="{FF2B5EF4-FFF2-40B4-BE49-F238E27FC236}">
                <a16:creationId xmlns:a16="http://schemas.microsoft.com/office/drawing/2014/main" id="{2257CDA4-457E-A212-67DB-8EFE8E78685B}"/>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702F7CE5-35A5-A455-8036-A14DCE80F286}"/>
              </a:ext>
            </a:extLst>
          </p:cNvPr>
          <p:cNvSpPr>
            <a:spLocks noGrp="1"/>
          </p:cNvSpPr>
          <p:nvPr>
            <p:ph type="ftr" sz="quarter" idx="11"/>
          </p:nvPr>
        </p:nvSpPr>
        <p:spPr/>
        <p:txBody>
          <a:bodyPr/>
          <a:lstStyle/>
          <a:p>
            <a:endParaRPr lang="pt-BR"/>
          </a:p>
        </p:txBody>
      </p:sp>
      <p:sp>
        <p:nvSpPr>
          <p:cNvPr id="6" name="Espaço Reservado para Número de Slide 5">
            <a:extLst>
              <a:ext uri="{FF2B5EF4-FFF2-40B4-BE49-F238E27FC236}">
                <a16:creationId xmlns:a16="http://schemas.microsoft.com/office/drawing/2014/main" id="{F53A6FAC-59CE-0A31-BA8F-D01AFCD5D424}"/>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72088217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exto e Título Vertical">
    <p:spTree>
      <p:nvGrpSpPr>
        <p:cNvPr id="1" name=""/>
        <p:cNvGrpSpPr/>
        <p:nvPr/>
      </p:nvGrpSpPr>
      <p:grpSpPr>
        <a:xfrm>
          <a:off x="0" y="0"/>
          <a:ext cx="0" cy="0"/>
          <a:chOff x="0" y="0"/>
          <a:chExt cx="0" cy="0"/>
        </a:xfrm>
      </p:grpSpPr>
      <p:sp>
        <p:nvSpPr>
          <p:cNvPr id="2" name="Título Vertical 1">
            <a:extLst>
              <a:ext uri="{FF2B5EF4-FFF2-40B4-BE49-F238E27FC236}">
                <a16:creationId xmlns:a16="http://schemas.microsoft.com/office/drawing/2014/main" id="{C4D92400-4640-6373-9BDD-0024FD66CED1}"/>
              </a:ext>
            </a:extLst>
          </p:cNvPr>
          <p:cNvSpPr>
            <a:spLocks noGrp="1"/>
          </p:cNvSpPr>
          <p:nvPr>
            <p:ph type="title" orient="vert"/>
          </p:nvPr>
        </p:nvSpPr>
        <p:spPr>
          <a:xfrm>
            <a:off x="8724900" y="365125"/>
            <a:ext cx="2628900" cy="5811838"/>
          </a:xfrm>
        </p:spPr>
        <p:txBody>
          <a:bodyPr vert="eaVert"/>
          <a:lstStyle/>
          <a:p>
            <a:r>
              <a:rPr lang="pt-BR"/>
              <a:t>Clique para editar o título Mestre</a:t>
            </a:r>
          </a:p>
        </p:txBody>
      </p:sp>
      <p:sp>
        <p:nvSpPr>
          <p:cNvPr id="3" name="Espaço Reservado para Texto Vertical 2">
            <a:extLst>
              <a:ext uri="{FF2B5EF4-FFF2-40B4-BE49-F238E27FC236}">
                <a16:creationId xmlns:a16="http://schemas.microsoft.com/office/drawing/2014/main" id="{EDF5A2F4-02D9-68E0-2372-30450A5E4EB6}"/>
              </a:ext>
            </a:extLst>
          </p:cNvPr>
          <p:cNvSpPr>
            <a:spLocks noGrp="1"/>
          </p:cNvSpPr>
          <p:nvPr>
            <p:ph type="body" orient="vert" idx="1"/>
          </p:nvPr>
        </p:nvSpPr>
        <p:spPr>
          <a:xfrm>
            <a:off x="838200" y="365125"/>
            <a:ext cx="7734300" cy="5811838"/>
          </a:xfrm>
        </p:spPr>
        <p:txBody>
          <a:bodyPr vert="eaVert"/>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Data 3">
            <a:extLst>
              <a:ext uri="{FF2B5EF4-FFF2-40B4-BE49-F238E27FC236}">
                <a16:creationId xmlns:a16="http://schemas.microsoft.com/office/drawing/2014/main" id="{CEC62FC9-B234-D9FF-D29E-CA9523E71661}"/>
              </a:ext>
            </a:extLst>
          </p:cNvPr>
          <p:cNvSpPr>
            <a:spLocks noGrp="1"/>
          </p:cNvSpPr>
          <p:nvPr>
            <p:ph type="dt" sz="half" idx="10"/>
          </p:nvPr>
        </p:nvSpPr>
        <p:spPr/>
        <p:txBody>
          <a:body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5DEDABB6-A30B-DC6B-AC8D-3036BD21704D}"/>
              </a:ext>
            </a:extLst>
          </p:cNvPr>
          <p:cNvSpPr>
            <a:spLocks noGrp="1"/>
          </p:cNvSpPr>
          <p:nvPr>
            <p:ph type="ftr" sz="quarter" idx="11"/>
          </p:nvPr>
        </p:nvSpPr>
        <p:spPr/>
        <p:txBody>
          <a:bodyPr/>
          <a:lstStyle/>
          <a:p>
            <a:endParaRPr lang="pt-BR"/>
          </a:p>
        </p:txBody>
      </p:sp>
      <p:sp>
        <p:nvSpPr>
          <p:cNvPr id="6" name="Espaço Reservado para Número de Slide 5">
            <a:extLst>
              <a:ext uri="{FF2B5EF4-FFF2-40B4-BE49-F238E27FC236}">
                <a16:creationId xmlns:a16="http://schemas.microsoft.com/office/drawing/2014/main" id="{371800CA-DB1B-F496-2047-A115D595F86B}"/>
              </a:ext>
            </a:extLst>
          </p:cNvPr>
          <p:cNvSpPr>
            <a:spLocks noGrp="1"/>
          </p:cNvSpPr>
          <p:nvPr>
            <p:ph type="sldNum" sz="quarter" idx="12"/>
          </p:nvPr>
        </p:nvSpPr>
        <p:spPr/>
        <p:txBody>
          <a:bodyPr/>
          <a:lstStyle/>
          <a:p>
            <a:fld id="{C652BFEA-4A4E-4A6A-A1F3-44668F7237CD}" type="slidenum">
              <a:rPr lang="pt-BR" smtClean="0"/>
              <a:t>‹nº›</a:t>
            </a:fld>
            <a:endParaRPr lang="pt-BR"/>
          </a:p>
        </p:txBody>
      </p:sp>
    </p:spTree>
    <p:extLst>
      <p:ext uri="{BB962C8B-B14F-4D97-AF65-F5344CB8AC3E}">
        <p14:creationId xmlns:p14="http://schemas.microsoft.com/office/powerpoint/2010/main" val="117879294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
  <p:cSld name="Title, Content">
    <p:spTree>
      <p:nvGrpSpPr>
        <p:cNvPr id="1" name=""/>
        <p:cNvGrpSpPr/>
        <p:nvPr/>
      </p:nvGrpSpPr>
      <p:grpSpPr>
        <a:xfrm>
          <a:off x="0" y="0"/>
          <a:ext cx="0" cy="0"/>
          <a:chOff x="0" y="0"/>
          <a:chExt cx="0" cy="0"/>
        </a:xfrm>
      </p:grpSpPr>
      <p:sp>
        <p:nvSpPr>
          <p:cNvPr id="7" name="PlaceHolder 1"/>
          <p:cNvSpPr>
            <a:spLocks noGrp="1"/>
          </p:cNvSpPr>
          <p:nvPr>
            <p:ph type="title"/>
          </p:nvPr>
        </p:nvSpPr>
        <p:spPr>
          <a:xfrm>
            <a:off x="609562" y="273422"/>
            <a:ext cx="10971684" cy="1144631"/>
          </a:xfrm>
          <a:prstGeom prst="rect">
            <a:avLst/>
          </a:prstGeom>
          <a:noFill/>
          <a:ln w="0">
            <a:noFill/>
          </a:ln>
        </p:spPr>
        <p:txBody>
          <a:bodyPr lIns="0" tIns="0" rIns="0" bIns="0" anchor="ctr">
            <a:noAutofit/>
          </a:bodyPr>
          <a:lstStyle/>
          <a:p>
            <a:pPr algn="ctr">
              <a:buNone/>
            </a:pPr>
            <a:endParaRPr lang="pt-BR" sz="5321" b="0" strike="noStrike" spc="-1">
              <a:latin typeface="Arial"/>
            </a:endParaRPr>
          </a:p>
        </p:txBody>
      </p:sp>
      <p:sp>
        <p:nvSpPr>
          <p:cNvPr id="8" name="PlaceHolder 2"/>
          <p:cNvSpPr>
            <a:spLocks noGrp="1"/>
          </p:cNvSpPr>
          <p:nvPr>
            <p:ph/>
          </p:nvPr>
        </p:nvSpPr>
        <p:spPr>
          <a:xfrm>
            <a:off x="609562" y="1604399"/>
            <a:ext cx="10971684" cy="3976819"/>
          </a:xfrm>
          <a:prstGeom prst="rect">
            <a:avLst/>
          </a:prstGeom>
          <a:noFill/>
          <a:ln w="0">
            <a:noFill/>
          </a:ln>
        </p:spPr>
        <p:txBody>
          <a:bodyPr lIns="0" tIns="0" rIns="0" bIns="0" anchor="t">
            <a:normAutofit/>
          </a:bodyPr>
          <a:lstStyle/>
          <a:p>
            <a:endParaRPr lang="pt-BR" sz="3870" b="0" strike="noStrike" spc="-1">
              <a:latin typeface="Arial"/>
            </a:endParaRPr>
          </a:p>
        </p:txBody>
      </p:sp>
      <p:sp>
        <p:nvSpPr>
          <p:cNvPr id="4" name="PlaceHolder 3"/>
          <p:cNvSpPr>
            <a:spLocks noGrp="1"/>
          </p:cNvSpPr>
          <p:nvPr>
            <p:ph type="ftr" idx="2"/>
          </p:nvPr>
        </p:nvSpPr>
        <p:spPr/>
        <p:txBody>
          <a:bodyPr/>
          <a:lstStyle/>
          <a:p>
            <a:r>
              <a:t>Footer</a:t>
            </a:r>
          </a:p>
        </p:txBody>
      </p:sp>
      <p:sp>
        <p:nvSpPr>
          <p:cNvPr id="5" name="PlaceHolder 4"/>
          <p:cNvSpPr>
            <a:spLocks noGrp="1"/>
          </p:cNvSpPr>
          <p:nvPr>
            <p:ph type="sldNum" idx="3"/>
          </p:nvPr>
        </p:nvSpPr>
        <p:spPr/>
        <p:txBody>
          <a:bodyPr/>
          <a:lstStyle/>
          <a:p>
            <a:fld id="{4F72BE78-48B5-4E8D-8A4F-CCB147106507}" type="slidenum">
              <a:t>‹nº›</a:t>
            </a:fld>
            <a:endParaRPr/>
          </a:p>
        </p:txBody>
      </p:sp>
      <p:sp>
        <p:nvSpPr>
          <p:cNvPr id="6" name="PlaceHolder 5"/>
          <p:cNvSpPr>
            <a:spLocks noGrp="1"/>
          </p:cNvSpPr>
          <p:nvPr>
            <p:ph type="dt" idx="1"/>
          </p:nvPr>
        </p:nvSpPr>
        <p:spPr/>
        <p:txBody>
          <a:bodyPr/>
          <a:lstStyle/>
          <a:p>
            <a:endParaRPr/>
          </a:p>
        </p:txBody>
      </p:sp>
    </p:spTree>
    <p:extLst>
      <p:ext uri="{BB962C8B-B14F-4D97-AF65-F5344CB8AC3E}">
        <p14:creationId xmlns:p14="http://schemas.microsoft.com/office/powerpoint/2010/main" val="344694807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ço Reservado para Título 1">
            <a:extLst>
              <a:ext uri="{FF2B5EF4-FFF2-40B4-BE49-F238E27FC236}">
                <a16:creationId xmlns:a16="http://schemas.microsoft.com/office/drawing/2014/main" id="{D4D617E6-550A-0300-6A25-958AB2856799}"/>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pt-BR"/>
              <a:t>Clique para editar o título Mestre</a:t>
            </a:r>
          </a:p>
        </p:txBody>
      </p:sp>
      <p:sp>
        <p:nvSpPr>
          <p:cNvPr id="3" name="Espaço Reservado para Texto 2">
            <a:extLst>
              <a:ext uri="{FF2B5EF4-FFF2-40B4-BE49-F238E27FC236}">
                <a16:creationId xmlns:a16="http://schemas.microsoft.com/office/drawing/2014/main" id="{97F739C4-5B57-2CB1-24D4-7E9CB18098E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pt-BR"/>
              <a:t>Clique para editar os estilos de texto Mestres</a:t>
            </a:r>
          </a:p>
          <a:p>
            <a:pPr lvl="1"/>
            <a:r>
              <a:rPr lang="pt-BR"/>
              <a:t>Segundo nível</a:t>
            </a:r>
          </a:p>
          <a:p>
            <a:pPr lvl="2"/>
            <a:r>
              <a:rPr lang="pt-BR"/>
              <a:t>Terceiro nível</a:t>
            </a:r>
          </a:p>
          <a:p>
            <a:pPr lvl="3"/>
            <a:r>
              <a:rPr lang="pt-BR"/>
              <a:t>Quarto nível</a:t>
            </a:r>
          </a:p>
          <a:p>
            <a:pPr lvl="4"/>
            <a:r>
              <a:rPr lang="pt-BR"/>
              <a:t>Quinto nível</a:t>
            </a:r>
          </a:p>
        </p:txBody>
      </p:sp>
      <p:sp>
        <p:nvSpPr>
          <p:cNvPr id="4" name="Espaço Reservado para Data 3">
            <a:extLst>
              <a:ext uri="{FF2B5EF4-FFF2-40B4-BE49-F238E27FC236}">
                <a16:creationId xmlns:a16="http://schemas.microsoft.com/office/drawing/2014/main" id="{24D59B3A-9EF4-A752-C071-7F54F8A497C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1B539DDA-2904-4326-B1BA-B088A7024C6B}" type="datetimeFigureOut">
              <a:rPr lang="pt-BR" smtClean="0"/>
              <a:t>30/05/2025</a:t>
            </a:fld>
            <a:endParaRPr lang="pt-BR"/>
          </a:p>
        </p:txBody>
      </p:sp>
      <p:sp>
        <p:nvSpPr>
          <p:cNvPr id="5" name="Espaço Reservado para Rodapé 4">
            <a:extLst>
              <a:ext uri="{FF2B5EF4-FFF2-40B4-BE49-F238E27FC236}">
                <a16:creationId xmlns:a16="http://schemas.microsoft.com/office/drawing/2014/main" id="{8843B4E7-B153-1434-8CCE-39C6518194D3}"/>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pt-BR"/>
          </a:p>
        </p:txBody>
      </p:sp>
      <p:sp>
        <p:nvSpPr>
          <p:cNvPr id="6" name="Espaço Reservado para Número de Slide 5">
            <a:extLst>
              <a:ext uri="{FF2B5EF4-FFF2-40B4-BE49-F238E27FC236}">
                <a16:creationId xmlns:a16="http://schemas.microsoft.com/office/drawing/2014/main" id="{6A39ABA1-54F0-B077-CC49-115C4146B79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C652BFEA-4A4E-4A6A-A1F3-44668F7237CD}" type="slidenum">
              <a:rPr lang="pt-BR" smtClean="0"/>
              <a:t>‹nº›</a:t>
            </a:fld>
            <a:endParaRPr lang="pt-BR"/>
          </a:p>
        </p:txBody>
      </p:sp>
    </p:spTree>
    <p:extLst>
      <p:ext uri="{BB962C8B-B14F-4D97-AF65-F5344CB8AC3E}">
        <p14:creationId xmlns:p14="http://schemas.microsoft.com/office/powerpoint/2010/main" val="375288845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pt-B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8" Type="http://schemas.openxmlformats.org/officeDocument/2006/relationships/diagramData" Target="../diagrams/data2.xml"/><Relationship Id="rId3" Type="http://schemas.openxmlformats.org/officeDocument/2006/relationships/diagramData" Target="../diagrams/data1.xml"/><Relationship Id="rId7" Type="http://schemas.microsoft.com/office/2007/relationships/diagramDrawing" Target="../diagrams/drawing1.xml"/><Relationship Id="rId12" Type="http://schemas.microsoft.com/office/2007/relationships/diagramDrawing" Target="../diagrams/drawing2.xml"/><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diagramColors" Target="../diagrams/colors1.xml"/><Relationship Id="rId11" Type="http://schemas.openxmlformats.org/officeDocument/2006/relationships/diagramColors" Target="../diagrams/colors2.xml"/><Relationship Id="rId5" Type="http://schemas.openxmlformats.org/officeDocument/2006/relationships/diagramQuickStyle" Target="../diagrams/quickStyle1.xml"/><Relationship Id="rId10" Type="http://schemas.openxmlformats.org/officeDocument/2006/relationships/diagramQuickStyle" Target="../diagrams/quickStyle2.xml"/><Relationship Id="rId4" Type="http://schemas.openxmlformats.org/officeDocument/2006/relationships/diagramLayout" Target="../diagrams/layout1.xml"/><Relationship Id="rId9" Type="http://schemas.openxmlformats.org/officeDocument/2006/relationships/diagramLayout" Target="../diagrams/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17.png"/></Relationships>
</file>

<file path=ppt/slides/_rels/slide2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0.jp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4BF9ADC-1375-7460-EDF6-8597696F5FDF}"/>
              </a:ext>
            </a:extLst>
          </p:cNvPr>
          <p:cNvSpPr>
            <a:spLocks noGrp="1"/>
          </p:cNvSpPr>
          <p:nvPr>
            <p:ph type="ctrTitle"/>
          </p:nvPr>
        </p:nvSpPr>
        <p:spPr/>
        <p:txBody>
          <a:bodyPr/>
          <a:lstStyle/>
          <a:p>
            <a:r>
              <a:rPr lang="pt-BR" dirty="0"/>
              <a:t>Autoavaliação: resultados</a:t>
            </a:r>
          </a:p>
        </p:txBody>
      </p:sp>
      <p:sp>
        <p:nvSpPr>
          <p:cNvPr id="3" name="Subtítulo 2">
            <a:extLst>
              <a:ext uri="{FF2B5EF4-FFF2-40B4-BE49-F238E27FC236}">
                <a16:creationId xmlns:a16="http://schemas.microsoft.com/office/drawing/2014/main" id="{8B3FA869-CAE8-446A-6F15-C80D28AB1FFB}"/>
              </a:ext>
            </a:extLst>
          </p:cNvPr>
          <p:cNvSpPr>
            <a:spLocks noGrp="1"/>
          </p:cNvSpPr>
          <p:nvPr>
            <p:ph type="subTitle" idx="1"/>
          </p:nvPr>
        </p:nvSpPr>
        <p:spPr>
          <a:xfrm>
            <a:off x="76200" y="3810000"/>
            <a:ext cx="12039600" cy="3048000"/>
          </a:xfrm>
        </p:spPr>
        <p:txBody>
          <a:bodyPr>
            <a:normAutofit/>
          </a:bodyPr>
          <a:lstStyle/>
          <a:p>
            <a:r>
              <a:rPr lang="pt-BR" sz="3600" dirty="0"/>
              <a:t>Programa de Pós-Graduação em Biodiversidade Neotropical</a:t>
            </a:r>
          </a:p>
          <a:p>
            <a:endParaRPr lang="pt-BR" sz="2600" dirty="0"/>
          </a:p>
          <a:p>
            <a:pPr>
              <a:spcBef>
                <a:spcPts val="0"/>
              </a:spcBef>
            </a:pPr>
            <a:r>
              <a:rPr lang="pt-BR" sz="2600" dirty="0"/>
              <a:t>Alexandre Vogliotti</a:t>
            </a:r>
          </a:p>
          <a:p>
            <a:pPr>
              <a:spcBef>
                <a:spcPts val="0"/>
              </a:spcBef>
            </a:pPr>
            <a:r>
              <a:rPr lang="pt-BR" sz="2000" dirty="0"/>
              <a:t>Docente colaborador</a:t>
            </a:r>
          </a:p>
          <a:p>
            <a:pPr>
              <a:spcBef>
                <a:spcPts val="0"/>
              </a:spcBef>
            </a:pPr>
            <a:endParaRPr lang="pt-BR" sz="3200" dirty="0"/>
          </a:p>
          <a:p>
            <a:pPr>
              <a:spcBef>
                <a:spcPts val="0"/>
              </a:spcBef>
            </a:pPr>
            <a:r>
              <a:rPr lang="pt-BR" sz="3200" dirty="0"/>
              <a:t>Universidade Federal da Integração Latino-Americana</a:t>
            </a:r>
          </a:p>
        </p:txBody>
      </p:sp>
    </p:spTree>
    <p:extLst>
      <p:ext uri="{BB962C8B-B14F-4D97-AF65-F5344CB8AC3E}">
        <p14:creationId xmlns:p14="http://schemas.microsoft.com/office/powerpoint/2010/main" val="255867397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4A3CA07B-C82C-EEF7-B0D6-4FCC906DC487}"/>
              </a:ext>
            </a:extLst>
          </p:cNvPr>
          <p:cNvSpPr>
            <a:spLocks noGrp="1"/>
          </p:cNvSpPr>
          <p:nvPr>
            <p:ph type="title"/>
          </p:nvPr>
        </p:nvSpPr>
        <p:spPr/>
        <p:txBody>
          <a:bodyPr/>
          <a:lstStyle/>
          <a:p>
            <a:pPr algn="ctr"/>
            <a:r>
              <a:rPr lang="pt-BR" dirty="0"/>
              <a:t>Autoavaliação</a:t>
            </a:r>
          </a:p>
        </p:txBody>
      </p:sp>
      <p:sp>
        <p:nvSpPr>
          <p:cNvPr id="3" name="Espaço Reservado para Conteúdo 2">
            <a:extLst>
              <a:ext uri="{FF2B5EF4-FFF2-40B4-BE49-F238E27FC236}">
                <a16:creationId xmlns:a16="http://schemas.microsoft.com/office/drawing/2014/main" id="{7F8EE943-B2C0-56F4-9C52-79F9CDB412F8}"/>
              </a:ext>
            </a:extLst>
          </p:cNvPr>
          <p:cNvSpPr>
            <a:spLocks noGrp="1"/>
          </p:cNvSpPr>
          <p:nvPr>
            <p:ph idx="1"/>
          </p:nvPr>
        </p:nvSpPr>
        <p:spPr>
          <a:xfrm>
            <a:off x="838200" y="1825624"/>
            <a:ext cx="10515600" cy="5032376"/>
          </a:xfrm>
        </p:spPr>
        <p:txBody>
          <a:bodyPr>
            <a:normAutofit/>
          </a:bodyPr>
          <a:lstStyle/>
          <a:p>
            <a:pPr algn="just"/>
            <a:r>
              <a:rPr lang="pt-BR" dirty="0"/>
              <a:t>Exigência da Área de Biodiversidade da Capes:</a:t>
            </a:r>
          </a:p>
        </p:txBody>
      </p:sp>
      <p:pic>
        <p:nvPicPr>
          <p:cNvPr id="7" name="Imagem 6" descr="Texto, Carta&#10;&#10;O conteúdo gerado por IA pode estar incorreto.">
            <a:extLst>
              <a:ext uri="{FF2B5EF4-FFF2-40B4-BE49-F238E27FC236}">
                <a16:creationId xmlns:a16="http://schemas.microsoft.com/office/drawing/2014/main" id="{38C4A81B-6AD2-CD9D-F007-6FBD91439A4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473199" y="2409546"/>
            <a:ext cx="3080001" cy="4083330"/>
          </a:xfrm>
          <a:prstGeom prst="rect">
            <a:avLst/>
          </a:prstGeom>
          <a:effectLst>
            <a:outerShdw blurRad="50800" dist="50800" dir="9000000" algn="ctr" rotWithShape="0">
              <a:schemeClr val="tx1">
                <a:lumMod val="50000"/>
                <a:lumOff val="50000"/>
              </a:schemeClr>
            </a:outerShdw>
          </a:effectLst>
          <a:scene3d>
            <a:camera prst="perspectiveRelaxedModerately" fov="1500000">
              <a:rot lat="21307064" lon="20118580" rev="795020"/>
            </a:camera>
            <a:lightRig rig="threePt" dir="t"/>
          </a:scene3d>
        </p:spPr>
      </p:pic>
      <p:pic>
        <p:nvPicPr>
          <p:cNvPr id="11" name="Imagem 10" descr="Interface gráfica do usuário, Texto&#10;&#10;O conteúdo gerado por IA pode estar incorreto.">
            <a:extLst>
              <a:ext uri="{FF2B5EF4-FFF2-40B4-BE49-F238E27FC236}">
                <a16:creationId xmlns:a16="http://schemas.microsoft.com/office/drawing/2014/main" id="{7D056D29-9BE8-3DBB-E4D8-A9C05AA7D220}"/>
              </a:ext>
            </a:extLst>
          </p:cNvPr>
          <p:cNvPicPr>
            <a:picLocks noChangeAspect="1"/>
          </p:cNvPicPr>
          <p:nvPr/>
        </p:nvPicPr>
        <p:blipFill>
          <a:blip r:embed="rId3">
            <a:extLst>
              <a:ext uri="{28A0092B-C50C-407E-A947-70E740481C1C}">
                <a14:useLocalDpi xmlns:a14="http://schemas.microsoft.com/office/drawing/2010/main" val="0"/>
              </a:ext>
            </a:extLst>
          </a:blip>
          <a:srcRect/>
          <a:stretch/>
        </p:blipFill>
        <p:spPr>
          <a:xfrm>
            <a:off x="6400801" y="2409546"/>
            <a:ext cx="3080001" cy="3960000"/>
          </a:xfrm>
          <a:prstGeom prst="rect">
            <a:avLst/>
          </a:prstGeom>
          <a:effectLst>
            <a:outerShdw blurRad="50800" dist="50800" dir="3000000" algn="ctr" rotWithShape="0">
              <a:schemeClr val="tx1">
                <a:lumMod val="50000"/>
                <a:lumOff val="50000"/>
              </a:schemeClr>
            </a:outerShdw>
          </a:effectLst>
          <a:scene3d>
            <a:camera prst="perspectiveHeroicExtremeLeftFacing" fov="6600000">
              <a:rot lat="0" lon="600000" rev="21000000"/>
            </a:camera>
            <a:lightRig rig="threePt" dir="t"/>
          </a:scene3d>
        </p:spPr>
      </p:pic>
    </p:spTree>
    <p:extLst>
      <p:ext uri="{BB962C8B-B14F-4D97-AF65-F5344CB8AC3E}">
        <p14:creationId xmlns:p14="http://schemas.microsoft.com/office/powerpoint/2010/main" val="14603157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2B28B7E-D525-261B-5522-BBA78366724D}"/>
              </a:ext>
            </a:extLst>
          </p:cNvPr>
          <p:cNvSpPr>
            <a:spLocks noGrp="1"/>
          </p:cNvSpPr>
          <p:nvPr>
            <p:ph type="title"/>
          </p:nvPr>
        </p:nvSpPr>
        <p:spPr/>
        <p:txBody>
          <a:bodyPr/>
          <a:lstStyle/>
          <a:p>
            <a:pPr algn="ctr"/>
            <a:r>
              <a:rPr lang="pt-BR" dirty="0"/>
              <a:t>Autoavaliação no PPGBN</a:t>
            </a:r>
          </a:p>
        </p:txBody>
      </p:sp>
      <p:pic>
        <p:nvPicPr>
          <p:cNvPr id="12" name="Imagem 11" descr="Texto, Carta&#10;&#10;O conteúdo gerado por IA pode estar incorreto.">
            <a:extLst>
              <a:ext uri="{FF2B5EF4-FFF2-40B4-BE49-F238E27FC236}">
                <a16:creationId xmlns:a16="http://schemas.microsoft.com/office/drawing/2014/main" id="{F6D66FA9-BC19-5C91-C220-DD8903E1594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044000" y="1536600"/>
            <a:ext cx="3404800" cy="4788000"/>
          </a:xfrm>
          <a:prstGeom prst="rect">
            <a:avLst/>
          </a:prstGeom>
          <a:effectLst>
            <a:outerShdw blurRad="50800" dist="76200" dir="2700000" algn="tl" rotWithShape="0">
              <a:prstClr val="black">
                <a:alpha val="40000"/>
              </a:prstClr>
            </a:outerShdw>
          </a:effectLst>
          <a:scene3d>
            <a:camera prst="perspectiveHeroicExtremeLeftFacing" fov="6000000">
              <a:rot lat="0" lon="600000" rev="21000000"/>
            </a:camera>
            <a:lightRig rig="threePt" dir="t"/>
          </a:scene3d>
        </p:spPr>
      </p:pic>
      <p:pic>
        <p:nvPicPr>
          <p:cNvPr id="14" name="Imagem 13" descr="Texto, Carta&#10;&#10;O conteúdo gerado por IA pode estar incorreto.">
            <a:extLst>
              <a:ext uri="{FF2B5EF4-FFF2-40B4-BE49-F238E27FC236}">
                <a16:creationId xmlns:a16="http://schemas.microsoft.com/office/drawing/2014/main" id="{2042FEF2-69A1-32E6-4961-73A074FB481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67000" y="1524000"/>
            <a:ext cx="3787587" cy="4788000"/>
          </a:xfrm>
          <a:prstGeom prst="rect">
            <a:avLst/>
          </a:prstGeom>
          <a:effectLst>
            <a:outerShdw blurRad="50800" dist="63500" dir="8100000" algn="tr" rotWithShape="0">
              <a:prstClr val="black">
                <a:alpha val="40000"/>
              </a:prstClr>
            </a:outerShdw>
          </a:effectLst>
          <a:scene3d>
            <a:camera prst="perspectiveContrastingRightFacing" fov="1500000">
              <a:rot lat="0" lon="20100000" rev="600000"/>
            </a:camera>
            <a:lightRig rig="threePt" dir="t"/>
          </a:scene3d>
        </p:spPr>
      </p:pic>
    </p:spTree>
    <p:extLst>
      <p:ext uri="{BB962C8B-B14F-4D97-AF65-F5344CB8AC3E}">
        <p14:creationId xmlns:p14="http://schemas.microsoft.com/office/powerpoint/2010/main" val="16687579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C6E52F2-91E1-A6E2-0134-280895924154}"/>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776A1ED8-8423-558F-27BE-4571CE12A3BA}"/>
              </a:ext>
            </a:extLst>
          </p:cNvPr>
          <p:cNvSpPr>
            <a:spLocks noGrp="1"/>
          </p:cNvSpPr>
          <p:nvPr>
            <p:ph type="title"/>
          </p:nvPr>
        </p:nvSpPr>
        <p:spPr/>
        <p:txBody>
          <a:bodyPr/>
          <a:lstStyle/>
          <a:p>
            <a:pPr algn="ctr"/>
            <a:r>
              <a:rPr lang="pt-BR" dirty="0"/>
              <a:t>Autoavaliação no PPGBN</a:t>
            </a:r>
          </a:p>
        </p:txBody>
      </p:sp>
      <p:sp>
        <p:nvSpPr>
          <p:cNvPr id="3" name="Espaço Reservado para Conteúdo 2">
            <a:extLst>
              <a:ext uri="{FF2B5EF4-FFF2-40B4-BE49-F238E27FC236}">
                <a16:creationId xmlns:a16="http://schemas.microsoft.com/office/drawing/2014/main" id="{0C1D3C5D-ED9D-AA59-BEB2-89262D7113B4}"/>
              </a:ext>
            </a:extLst>
          </p:cNvPr>
          <p:cNvSpPr>
            <a:spLocks noGrp="1"/>
          </p:cNvSpPr>
          <p:nvPr>
            <p:ph idx="1"/>
          </p:nvPr>
        </p:nvSpPr>
        <p:spPr>
          <a:xfrm>
            <a:off x="838200" y="1825624"/>
            <a:ext cx="10515600" cy="5032376"/>
          </a:xfrm>
        </p:spPr>
        <p:txBody>
          <a:bodyPr>
            <a:normAutofit/>
          </a:bodyPr>
          <a:lstStyle/>
          <a:p>
            <a:pPr algn="just"/>
            <a:r>
              <a:rPr lang="pt-BR" dirty="0"/>
              <a:t>Objetivos:</a:t>
            </a:r>
          </a:p>
          <a:p>
            <a:pPr marL="864000" lvl="1" indent="-324000" algn="just">
              <a:spcBef>
                <a:spcPts val="1134"/>
              </a:spcBef>
              <a:buClr>
                <a:srgbClr val="000000"/>
              </a:buClr>
              <a:buSzPct val="75000"/>
              <a:buFont typeface="Symbol" charset="2"/>
              <a:buChar char=""/>
            </a:pPr>
            <a:r>
              <a:rPr lang="pt-BR" b="0" strike="noStrike" spc="-1" dirty="0">
                <a:latin typeface="Aptos" panose="020B0004020202020204" pitchFamily="34" charset="0"/>
              </a:rPr>
              <a:t>Analisar o desempenho e as práticas do programa, </a:t>
            </a:r>
          </a:p>
          <a:p>
            <a:pPr marL="864000" lvl="1" indent="-324000" algn="just">
              <a:spcBef>
                <a:spcPts val="1134"/>
              </a:spcBef>
              <a:buClr>
                <a:srgbClr val="000000"/>
              </a:buClr>
              <a:buSzPct val="75000"/>
              <a:buFont typeface="Symbol" charset="2"/>
              <a:buChar char=""/>
            </a:pPr>
            <a:r>
              <a:rPr lang="pt-BR" b="0" strike="noStrike" spc="-1" dirty="0">
                <a:latin typeface="Aptos" panose="020B0004020202020204" pitchFamily="34" charset="0"/>
              </a:rPr>
              <a:t>Envolver a comunidade acadêmica em um processo colaborativo de reflexão e melhoria contínuas.</a:t>
            </a:r>
          </a:p>
          <a:p>
            <a:pPr marL="864000" lvl="1" indent="-324000" algn="just">
              <a:spcBef>
                <a:spcPts val="1134"/>
              </a:spcBef>
              <a:buClr>
                <a:srgbClr val="000000"/>
              </a:buClr>
              <a:buSzPct val="75000"/>
              <a:buFont typeface="Symbol" charset="2"/>
              <a:buChar char=""/>
            </a:pPr>
            <a:r>
              <a:rPr lang="pt-BR" b="0" strike="noStrike" spc="-1" dirty="0">
                <a:latin typeface="Aptos" panose="020B0004020202020204" pitchFamily="34" charset="0"/>
              </a:rPr>
              <a:t>Permitir a tomada de decisões estratégicas fundamentadas:</a:t>
            </a:r>
          </a:p>
          <a:p>
            <a:pPr marL="1296000" lvl="2" indent="-288000" algn="just">
              <a:spcBef>
                <a:spcPts val="850"/>
              </a:spcBef>
              <a:buClr>
                <a:srgbClr val="000000"/>
              </a:buClr>
              <a:buSzPct val="45000"/>
              <a:buFont typeface="Wingdings" charset="2"/>
              <a:buChar char=""/>
            </a:pPr>
            <a:r>
              <a:rPr lang="pt-BR" b="0" strike="noStrike" spc="-1" dirty="0">
                <a:latin typeface="Aptos" panose="020B0004020202020204" pitchFamily="34" charset="0"/>
              </a:rPr>
              <a:t>Aprimoramento da qualidade da formação oferecida, </a:t>
            </a:r>
          </a:p>
          <a:p>
            <a:pPr marL="1296000" lvl="2" indent="-288000" algn="just">
              <a:spcBef>
                <a:spcPts val="850"/>
              </a:spcBef>
              <a:buClr>
                <a:srgbClr val="000000"/>
              </a:buClr>
              <a:buSzPct val="45000"/>
              <a:buFont typeface="Wingdings" charset="2"/>
              <a:buChar char=""/>
            </a:pPr>
            <a:r>
              <a:rPr lang="pt-BR" b="0" strike="noStrike" spc="-1" dirty="0">
                <a:latin typeface="Aptos" panose="020B0004020202020204" pitchFamily="34" charset="0"/>
              </a:rPr>
              <a:t>Impacto das pesquisas desenvolvidas e</a:t>
            </a:r>
          </a:p>
          <a:p>
            <a:pPr marL="1296000" lvl="2" indent="-288000" algn="just">
              <a:spcBef>
                <a:spcPts val="850"/>
              </a:spcBef>
              <a:buClr>
                <a:srgbClr val="000000"/>
              </a:buClr>
              <a:buSzPct val="45000"/>
              <a:buFont typeface="Wingdings" charset="2"/>
              <a:buChar char=""/>
            </a:pPr>
            <a:r>
              <a:rPr lang="pt-BR" b="0" strike="noStrike" spc="-1" dirty="0">
                <a:latin typeface="Aptos" panose="020B0004020202020204" pitchFamily="34" charset="0"/>
              </a:rPr>
              <a:t>Consolidação do programa como um centro de referência em BN</a:t>
            </a:r>
            <a:endParaRPr lang="pt-BR" sz="1800" dirty="0"/>
          </a:p>
        </p:txBody>
      </p:sp>
    </p:spTree>
    <p:extLst>
      <p:ext uri="{BB962C8B-B14F-4D97-AF65-F5344CB8AC3E}">
        <p14:creationId xmlns:p14="http://schemas.microsoft.com/office/powerpoint/2010/main" val="7333329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DB345CE5-5A96-8DF3-0465-77F3294B3ADC}"/>
              </a:ext>
            </a:extLst>
          </p:cNvPr>
          <p:cNvSpPr>
            <a:spLocks noGrp="1"/>
          </p:cNvSpPr>
          <p:nvPr>
            <p:ph type="title"/>
          </p:nvPr>
        </p:nvSpPr>
        <p:spPr/>
        <p:txBody>
          <a:bodyPr/>
          <a:lstStyle/>
          <a:p>
            <a:pPr algn="ctr"/>
            <a:r>
              <a:rPr lang="pt-BR" dirty="0"/>
              <a:t>Métodos</a:t>
            </a:r>
          </a:p>
        </p:txBody>
      </p:sp>
      <p:sp>
        <p:nvSpPr>
          <p:cNvPr id="3" name="Espaço Reservado para Conteúdo 2">
            <a:extLst>
              <a:ext uri="{FF2B5EF4-FFF2-40B4-BE49-F238E27FC236}">
                <a16:creationId xmlns:a16="http://schemas.microsoft.com/office/drawing/2014/main" id="{4E7E120C-9672-81F2-AA53-5D0876906E31}"/>
              </a:ext>
            </a:extLst>
          </p:cNvPr>
          <p:cNvSpPr>
            <a:spLocks noGrp="1"/>
          </p:cNvSpPr>
          <p:nvPr>
            <p:ph idx="1"/>
          </p:nvPr>
        </p:nvSpPr>
        <p:spPr/>
        <p:txBody>
          <a:bodyPr>
            <a:normAutofit/>
          </a:bodyPr>
          <a:lstStyle/>
          <a:p>
            <a:pPr marL="514350" indent="-514350" algn="just">
              <a:buFont typeface="+mj-lt"/>
              <a:buAutoNum type="arabicPeriod"/>
            </a:pPr>
            <a:r>
              <a:rPr lang="pt-BR" sz="3000" dirty="0"/>
              <a:t>Questionário de autoavaliação.</a:t>
            </a:r>
          </a:p>
          <a:p>
            <a:pPr marL="514350" indent="-514350" algn="just">
              <a:buFont typeface="+mj-lt"/>
              <a:buAutoNum type="arabicPeriod"/>
            </a:pPr>
            <a:endParaRPr lang="pt-BR" sz="3000" dirty="0"/>
          </a:p>
          <a:p>
            <a:pPr marL="514350" indent="-514350" algn="just">
              <a:buFont typeface="+mj-lt"/>
              <a:buAutoNum type="arabicPeriod"/>
            </a:pPr>
            <a:r>
              <a:rPr lang="pt-BR" sz="3000" dirty="0"/>
              <a:t>Avaliação de desempenho das metas de curto prazo do Planejamento Estratégico de 2020 ( Quadriênio 2021-2024).</a:t>
            </a:r>
          </a:p>
          <a:p>
            <a:pPr marL="514350" indent="-514350" algn="just">
              <a:buFont typeface="+mj-lt"/>
              <a:buAutoNum type="arabicPeriod"/>
            </a:pPr>
            <a:endParaRPr lang="pt-BR" sz="3000" dirty="0"/>
          </a:p>
          <a:p>
            <a:pPr marL="514350" indent="-514350" algn="just">
              <a:buFont typeface="+mj-lt"/>
              <a:buAutoNum type="arabicPeriod"/>
            </a:pPr>
            <a:r>
              <a:rPr lang="pt-BR" sz="3000" dirty="0"/>
              <a:t>Avaliação da possibilidade de implantação do curso de doutoramento no PPGBN.</a:t>
            </a:r>
          </a:p>
        </p:txBody>
      </p:sp>
    </p:spTree>
    <p:extLst>
      <p:ext uri="{BB962C8B-B14F-4D97-AF65-F5344CB8AC3E}">
        <p14:creationId xmlns:p14="http://schemas.microsoft.com/office/powerpoint/2010/main" val="393806186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 name="PlaceHolder 1"/>
          <p:cNvSpPr>
            <a:spLocks noGrp="1"/>
          </p:cNvSpPr>
          <p:nvPr>
            <p:ph type="title"/>
          </p:nvPr>
        </p:nvSpPr>
        <p:spPr>
          <a:xfrm>
            <a:off x="609755" y="273422"/>
            <a:ext cx="10971300" cy="1144631"/>
          </a:xfrm>
          <a:prstGeom prst="rect">
            <a:avLst/>
          </a:prstGeom>
          <a:noFill/>
          <a:ln w="0">
            <a:noFill/>
          </a:ln>
        </p:spPr>
        <p:txBody>
          <a:bodyPr vert="horz" lIns="0" tIns="0" rIns="0" bIns="0" rtlCol="0" anchor="ctr">
            <a:noAutofit/>
          </a:bodyPr>
          <a:lstStyle/>
          <a:p>
            <a:pPr algn="ctr">
              <a:buNone/>
            </a:pPr>
            <a:r>
              <a:rPr lang="pt-BR" spc="-1" dirty="0"/>
              <a:t>Questionário de autoavaliação</a:t>
            </a:r>
          </a:p>
        </p:txBody>
      </p:sp>
      <p:sp>
        <p:nvSpPr>
          <p:cNvPr id="51" name="PlaceHolder 2"/>
          <p:cNvSpPr>
            <a:spLocks noGrp="1"/>
          </p:cNvSpPr>
          <p:nvPr>
            <p:ph/>
          </p:nvPr>
        </p:nvSpPr>
        <p:spPr>
          <a:xfrm>
            <a:off x="449344" y="2230962"/>
            <a:ext cx="11292122" cy="4353615"/>
          </a:xfrm>
          <a:prstGeom prst="rect">
            <a:avLst/>
          </a:prstGeom>
          <a:noFill/>
          <a:ln w="0">
            <a:noFill/>
          </a:ln>
        </p:spPr>
        <p:txBody>
          <a:bodyPr vert="horz" lIns="0" tIns="0" rIns="0" bIns="0" rtlCol="0" anchor="t">
            <a:normAutofit fontScale="94500"/>
          </a:bodyPr>
          <a:lstStyle/>
          <a:p>
            <a:pPr marL="522461" indent="-391846">
              <a:spcBef>
                <a:spcPts val="2903"/>
              </a:spcBef>
              <a:buClr>
                <a:srgbClr val="000000"/>
              </a:buClr>
              <a:buSzPct val="45000"/>
              <a:buFont typeface="Wingdings" charset="2"/>
              <a:buChar char=""/>
            </a:pPr>
            <a:r>
              <a:rPr lang="pt-BR" sz="3000" spc="-1" dirty="0">
                <a:latin typeface="+mn-lt"/>
              </a:rPr>
              <a:t>Quatro sessões:</a:t>
            </a:r>
          </a:p>
          <a:p>
            <a:pPr marL="1044922" lvl="1" indent="-391846">
              <a:spcBef>
                <a:spcPts val="1371"/>
              </a:spcBef>
              <a:buClr>
                <a:srgbClr val="000000"/>
              </a:buClr>
              <a:buSzPct val="75000"/>
              <a:buFont typeface="Symbol" charset="2"/>
              <a:buChar char=""/>
            </a:pPr>
            <a:r>
              <a:rPr lang="pt-BR" sz="2500" spc="-1" dirty="0">
                <a:latin typeface="+mn-lt"/>
              </a:rPr>
              <a:t>Informações gerais e consentimento,</a:t>
            </a:r>
          </a:p>
          <a:p>
            <a:pPr marL="1044922" lvl="1" indent="-391846">
              <a:spcBef>
                <a:spcPts val="1371"/>
              </a:spcBef>
              <a:buClr>
                <a:srgbClr val="000000"/>
              </a:buClr>
              <a:buSzPct val="75000"/>
              <a:buFont typeface="Symbol" charset="2"/>
              <a:buChar char=""/>
            </a:pPr>
            <a:r>
              <a:rPr lang="pt-BR" sz="2500" spc="-1" dirty="0">
                <a:latin typeface="+mn-lt"/>
              </a:rPr>
              <a:t>Identificação do respondente,</a:t>
            </a:r>
          </a:p>
          <a:p>
            <a:pPr marL="1044922" lvl="1" indent="-391846">
              <a:spcBef>
                <a:spcPts val="1371"/>
              </a:spcBef>
              <a:buClr>
                <a:srgbClr val="000000"/>
              </a:buClr>
              <a:buSzPct val="75000"/>
              <a:buFont typeface="Symbol" charset="2"/>
              <a:buChar char=""/>
            </a:pPr>
            <a:r>
              <a:rPr lang="pt-BR" sz="2500" spc="-1" dirty="0">
                <a:latin typeface="+mn-lt"/>
              </a:rPr>
              <a:t>Avaliação dos pontos fracos e fortes do programa, </a:t>
            </a:r>
          </a:p>
          <a:p>
            <a:pPr marL="1044922" lvl="1" indent="-391846">
              <a:spcBef>
                <a:spcPts val="1371"/>
              </a:spcBef>
              <a:buClr>
                <a:srgbClr val="000000"/>
              </a:buClr>
              <a:buSzPct val="75000"/>
              <a:buFont typeface="Symbol" charset="2"/>
              <a:buChar char=""/>
            </a:pPr>
            <a:r>
              <a:rPr lang="pt-BR" sz="2500" spc="-1" dirty="0">
                <a:latin typeface="+mn-lt"/>
              </a:rPr>
              <a:t>Avaliação da susceptibilidade dos eixos de autoavaliação do programa em relação ao ambiente externo.</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 name="PlaceHolder 1"/>
          <p:cNvSpPr>
            <a:spLocks noGrp="1"/>
          </p:cNvSpPr>
          <p:nvPr>
            <p:ph type="title"/>
          </p:nvPr>
        </p:nvSpPr>
        <p:spPr>
          <a:xfrm>
            <a:off x="609755" y="273422"/>
            <a:ext cx="10971300" cy="1144631"/>
          </a:xfrm>
          <a:prstGeom prst="rect">
            <a:avLst/>
          </a:prstGeom>
          <a:noFill/>
          <a:ln w="0">
            <a:noFill/>
          </a:ln>
        </p:spPr>
        <p:txBody>
          <a:bodyPr vert="horz" lIns="0" tIns="0" rIns="0" bIns="0" rtlCol="0" anchor="ctr">
            <a:noAutofit/>
          </a:bodyPr>
          <a:lstStyle/>
          <a:p>
            <a:pPr algn="ctr">
              <a:buNone/>
            </a:pPr>
            <a:r>
              <a:rPr lang="pt-BR" spc="-1" dirty="0"/>
              <a:t>Questionário de autoavaliação</a:t>
            </a:r>
          </a:p>
        </p:txBody>
      </p:sp>
      <p:sp>
        <p:nvSpPr>
          <p:cNvPr id="53" name="PlaceHolder 2"/>
          <p:cNvSpPr>
            <a:spLocks noGrp="1"/>
          </p:cNvSpPr>
          <p:nvPr>
            <p:ph/>
          </p:nvPr>
        </p:nvSpPr>
        <p:spPr>
          <a:xfrm>
            <a:off x="609755" y="1604399"/>
            <a:ext cx="10971300" cy="3976819"/>
          </a:xfrm>
          <a:prstGeom prst="rect">
            <a:avLst/>
          </a:prstGeom>
          <a:noFill/>
          <a:ln w="0">
            <a:noFill/>
          </a:ln>
        </p:spPr>
        <p:txBody>
          <a:bodyPr vert="horz" lIns="0" tIns="0" rIns="0" bIns="0" rtlCol="0" anchor="t">
            <a:normAutofit/>
          </a:bodyPr>
          <a:lstStyle/>
          <a:p>
            <a:pPr marL="522461" indent="-391846">
              <a:spcBef>
                <a:spcPts val="1714"/>
              </a:spcBef>
              <a:buClr>
                <a:srgbClr val="000000"/>
              </a:buClr>
              <a:buSzPct val="45000"/>
              <a:buFont typeface="Wingdings" charset="2"/>
              <a:buChar char=""/>
            </a:pPr>
            <a:r>
              <a:rPr lang="pt-BR" sz="2800" spc="-1" dirty="0">
                <a:latin typeface="Aptos" panose="020B0004020202020204" pitchFamily="34" charset="0"/>
              </a:rPr>
              <a:t>Eixos norteadores:</a:t>
            </a:r>
          </a:p>
        </p:txBody>
      </p:sp>
      <p:graphicFrame>
        <p:nvGraphicFramePr>
          <p:cNvPr id="54" name="Tabela 53"/>
          <p:cNvGraphicFramePr/>
          <p:nvPr>
            <p:extLst>
              <p:ext uri="{D42A27DB-BD31-4B8C-83A1-F6EECF244321}">
                <p14:modId xmlns:p14="http://schemas.microsoft.com/office/powerpoint/2010/main" val="790984752"/>
              </p:ext>
            </p:extLst>
          </p:nvPr>
        </p:nvGraphicFramePr>
        <p:xfrm>
          <a:off x="197967" y="2323119"/>
          <a:ext cx="11796066" cy="4254015"/>
        </p:xfrm>
        <a:graphic>
          <a:graphicData uri="http://schemas.openxmlformats.org/drawingml/2006/table">
            <a:tbl>
              <a:tblPr/>
              <a:tblGrid>
                <a:gridCol w="5897159">
                  <a:extLst>
                    <a:ext uri="{9D8B030D-6E8A-4147-A177-3AD203B41FA5}">
                      <a16:colId xmlns:a16="http://schemas.microsoft.com/office/drawing/2014/main" val="20000"/>
                    </a:ext>
                  </a:extLst>
                </a:gridCol>
                <a:gridCol w="5898907">
                  <a:extLst>
                    <a:ext uri="{9D8B030D-6E8A-4147-A177-3AD203B41FA5}">
                      <a16:colId xmlns:a16="http://schemas.microsoft.com/office/drawing/2014/main" val="20001"/>
                    </a:ext>
                  </a:extLst>
                </a:gridCol>
              </a:tblGrid>
              <a:tr h="793097">
                <a:tc>
                  <a:txBody>
                    <a:bodyPr/>
                    <a:lstStyle/>
                    <a:p>
                      <a:pPr algn="l"/>
                      <a:r>
                        <a:rPr lang="pt-BR" sz="1850" b="0" strike="noStrike" spc="-1" baseline="0" dirty="0">
                          <a:latin typeface="+mn-lt"/>
                        </a:rPr>
                        <a:t>Formação de recursos humanos (avaliação da aprendizagem, apoio à formação, estrutura curricular)</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B3B3B3"/>
                    </a:solidFill>
                  </a:tcPr>
                </a:tc>
                <a:tc>
                  <a:txBody>
                    <a:bodyPr/>
                    <a:lstStyle/>
                    <a:p>
                      <a:pPr algn="l"/>
                      <a:r>
                        <a:rPr lang="pt-BR" sz="1850" b="0" strike="noStrike" spc="-1" baseline="0" dirty="0">
                          <a:latin typeface="+mn-lt"/>
                        </a:rPr>
                        <a:t>Impacto econômico, social e cultural do programa</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B3B3B3"/>
                    </a:solidFill>
                  </a:tcPr>
                </a:tc>
                <a:extLst>
                  <a:ext uri="{0D108BD9-81ED-4DB2-BD59-A6C34878D82A}">
                    <a16:rowId xmlns:a16="http://schemas.microsoft.com/office/drawing/2014/main" val="10000"/>
                  </a:ext>
                </a:extLst>
              </a:tr>
              <a:tr h="793097">
                <a:tc>
                  <a:txBody>
                    <a:bodyPr/>
                    <a:lstStyle/>
                    <a:p>
                      <a:pPr algn="l"/>
                      <a:r>
                        <a:rPr lang="pt-BR" sz="1850" b="0" strike="noStrike" spc="-1" baseline="0" dirty="0">
                          <a:latin typeface="+mn-lt"/>
                        </a:rPr>
                        <a:t>Qualidade dos projetos de pesquisa desenvolvidos pelos discentes</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tc>
                  <a:txBody>
                    <a:bodyPr/>
                    <a:lstStyle/>
                    <a:p>
                      <a:pPr algn="l"/>
                      <a:r>
                        <a:rPr lang="pt-BR" sz="1850" b="0" strike="noStrike" spc="-1" baseline="0" dirty="0">
                          <a:latin typeface="+mn-lt"/>
                        </a:rPr>
                        <a:t>Avaliação do programa por agentes externos</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extLst>
                  <a:ext uri="{0D108BD9-81ED-4DB2-BD59-A6C34878D82A}">
                    <a16:rowId xmlns:a16="http://schemas.microsoft.com/office/drawing/2014/main" val="10001"/>
                  </a:ext>
                </a:extLst>
              </a:tr>
              <a:tr h="460854">
                <a:tc>
                  <a:txBody>
                    <a:bodyPr/>
                    <a:lstStyle/>
                    <a:p>
                      <a:pPr algn="l"/>
                      <a:r>
                        <a:rPr lang="pt-BR" sz="1850" b="0" strike="noStrike" spc="-1" baseline="0">
                          <a:latin typeface="+mn-lt"/>
                        </a:rPr>
                        <a:t>Acompanhamento de egressos</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tc>
                  <a:txBody>
                    <a:bodyPr/>
                    <a:lstStyle/>
                    <a:p>
                      <a:pPr algn="l"/>
                      <a:r>
                        <a:rPr lang="pt-BR" sz="1850" b="0" strike="noStrike" spc="-1" baseline="0">
                          <a:latin typeface="+mn-lt"/>
                        </a:rPr>
                        <a:t>Divulgação do programa e processos seletivos</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extLst>
                  <a:ext uri="{0D108BD9-81ED-4DB2-BD59-A6C34878D82A}">
                    <a16:rowId xmlns:a16="http://schemas.microsoft.com/office/drawing/2014/main" val="10002"/>
                  </a:ext>
                </a:extLst>
              </a:tr>
              <a:tr h="460854">
                <a:tc>
                  <a:txBody>
                    <a:bodyPr/>
                    <a:lstStyle/>
                    <a:p>
                      <a:pPr algn="l"/>
                      <a:r>
                        <a:rPr lang="pt-BR" sz="1850" b="0" strike="noStrike" spc="-1" baseline="0">
                          <a:latin typeface="+mn-lt"/>
                        </a:rPr>
                        <a:t>Formação docente</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tc>
                  <a:txBody>
                    <a:bodyPr/>
                    <a:lstStyle/>
                    <a:p>
                      <a:pPr algn="l"/>
                      <a:r>
                        <a:rPr lang="pt-BR" sz="1850" b="0" strike="noStrike" spc="-1" baseline="0">
                          <a:latin typeface="+mn-lt"/>
                        </a:rPr>
                        <a:t>Atração de discentes</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extLst>
                  <a:ext uri="{0D108BD9-81ED-4DB2-BD59-A6C34878D82A}">
                    <a16:rowId xmlns:a16="http://schemas.microsoft.com/office/drawing/2014/main" val="10003"/>
                  </a:ext>
                </a:extLst>
              </a:tr>
              <a:tr h="460854">
                <a:tc>
                  <a:txBody>
                    <a:bodyPr/>
                    <a:lstStyle/>
                    <a:p>
                      <a:pPr algn="l"/>
                      <a:r>
                        <a:rPr lang="pt-BR" sz="1850" b="0" strike="noStrike" spc="-1" baseline="0">
                          <a:latin typeface="+mn-lt"/>
                        </a:rPr>
                        <a:t>Formação e atuação do corpo técnico</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tc>
                  <a:txBody>
                    <a:bodyPr/>
                    <a:lstStyle/>
                    <a:p>
                      <a:pPr algn="l"/>
                      <a:r>
                        <a:rPr lang="pt-BR" sz="1850" b="0" strike="noStrike" spc="-1" baseline="0">
                          <a:latin typeface="+mn-lt"/>
                        </a:rPr>
                        <a:t>Apoio à pesquisa</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extLst>
                  <a:ext uri="{0D108BD9-81ED-4DB2-BD59-A6C34878D82A}">
                    <a16:rowId xmlns:a16="http://schemas.microsoft.com/office/drawing/2014/main" val="10004"/>
                  </a:ext>
                </a:extLst>
              </a:tr>
              <a:tr h="492162">
                <a:tc>
                  <a:txBody>
                    <a:bodyPr/>
                    <a:lstStyle/>
                    <a:p>
                      <a:pPr algn="l"/>
                      <a:r>
                        <a:rPr lang="pt-BR" sz="1850" b="0" strike="noStrike" spc="-1" baseline="0" dirty="0">
                          <a:latin typeface="+mn-lt"/>
                        </a:rPr>
                        <a:t>Produção intelectual e impacto do programa</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tc>
                  <a:txBody>
                    <a:bodyPr/>
                    <a:lstStyle/>
                    <a:p>
                      <a:pPr algn="l"/>
                      <a:r>
                        <a:rPr lang="pt-BR" sz="1850" b="0" strike="noStrike" spc="-1" baseline="0">
                          <a:latin typeface="+mn-lt"/>
                        </a:rPr>
                        <a:t>Infraestrutura disponível</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CCCCCC"/>
                    </a:solidFill>
                  </a:tcPr>
                </a:tc>
                <a:extLst>
                  <a:ext uri="{0D108BD9-81ED-4DB2-BD59-A6C34878D82A}">
                    <a16:rowId xmlns:a16="http://schemas.microsoft.com/office/drawing/2014/main" val="10005"/>
                  </a:ext>
                </a:extLst>
              </a:tr>
              <a:tr h="793097">
                <a:tc>
                  <a:txBody>
                    <a:bodyPr/>
                    <a:lstStyle/>
                    <a:p>
                      <a:pPr algn="l"/>
                      <a:r>
                        <a:rPr lang="pt-BR" sz="1850" b="0" strike="noStrike" spc="-1" baseline="0" dirty="0">
                          <a:latin typeface="+mn-lt"/>
                        </a:rPr>
                        <a:t>Internacionalização</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tc>
                  <a:txBody>
                    <a:bodyPr/>
                    <a:lstStyle/>
                    <a:p>
                      <a:pPr algn="l"/>
                      <a:r>
                        <a:rPr lang="pt-BR" sz="1850" b="0" strike="noStrike" spc="-1" baseline="0" dirty="0">
                          <a:latin typeface="+mn-lt"/>
                        </a:rPr>
                        <a:t>Relação (articulação, aderência e atualização) entre linhas e projetos de pesquisa e estrutura curricular</a:t>
                      </a:r>
                    </a:p>
                  </a:txBody>
                  <a:tcPr marL="108847" marR="108847" marT="55294" marB="55294" anchor="ctr">
                    <a:lnL w="720">
                      <a:solidFill>
                        <a:srgbClr val="FFFFFF"/>
                      </a:solidFill>
                    </a:lnL>
                    <a:lnR w="720">
                      <a:solidFill>
                        <a:srgbClr val="FFFFFF"/>
                      </a:solidFill>
                    </a:lnR>
                    <a:lnT w="720">
                      <a:solidFill>
                        <a:srgbClr val="FFFFFF"/>
                      </a:solidFill>
                    </a:lnT>
                    <a:lnB w="720">
                      <a:solidFill>
                        <a:srgbClr val="FFFFFF"/>
                      </a:solidFill>
                    </a:lnB>
                    <a:solidFill>
                      <a:srgbClr val="E6E6E6"/>
                    </a:solidFill>
                  </a:tcPr>
                </a:tc>
                <a:extLst>
                  <a:ext uri="{0D108BD9-81ED-4DB2-BD59-A6C34878D82A}">
                    <a16:rowId xmlns:a16="http://schemas.microsoft.com/office/drawing/2014/main" val="10006"/>
                  </a:ext>
                </a:extLst>
              </a:tr>
            </a:tbl>
          </a:graphicData>
        </a:graphic>
      </p:graphicFrame>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D3A85E46-12A9-A0CC-9BA1-3FA399EC7292}"/>
              </a:ext>
            </a:extLst>
          </p:cNvPr>
          <p:cNvSpPr>
            <a:spLocks noGrp="1"/>
          </p:cNvSpPr>
          <p:nvPr>
            <p:ph type="title"/>
          </p:nvPr>
        </p:nvSpPr>
        <p:spPr/>
        <p:txBody>
          <a:bodyPr/>
          <a:lstStyle/>
          <a:p>
            <a:pPr algn="ctr"/>
            <a:r>
              <a:rPr lang="pt-BR" spc="-1" dirty="0"/>
              <a:t>Questionário de autoavaliação</a:t>
            </a:r>
            <a:endParaRPr lang="pt-BR" dirty="0"/>
          </a:p>
        </p:txBody>
      </p:sp>
      <p:sp>
        <p:nvSpPr>
          <p:cNvPr id="3" name="Espaço Reservado para Conteúdo 2">
            <a:extLst>
              <a:ext uri="{FF2B5EF4-FFF2-40B4-BE49-F238E27FC236}">
                <a16:creationId xmlns:a16="http://schemas.microsoft.com/office/drawing/2014/main" id="{86420B5D-064D-1B12-993D-0D066BF4746A}"/>
              </a:ext>
            </a:extLst>
          </p:cNvPr>
          <p:cNvSpPr>
            <a:spLocks noGrp="1"/>
          </p:cNvSpPr>
          <p:nvPr>
            <p:ph idx="1"/>
          </p:nvPr>
        </p:nvSpPr>
        <p:spPr>
          <a:xfrm>
            <a:off x="838200" y="1825624"/>
            <a:ext cx="10515600" cy="4879975"/>
          </a:xfrm>
        </p:spPr>
        <p:txBody>
          <a:bodyPr>
            <a:normAutofit/>
          </a:bodyPr>
          <a:lstStyle/>
          <a:p>
            <a:pPr marL="0" indent="0" algn="just">
              <a:buNone/>
            </a:pPr>
            <a:r>
              <a:rPr lang="pt-BR" sz="3200" dirty="0"/>
              <a:t>Dimensões do Programa:</a:t>
            </a:r>
          </a:p>
          <a:p>
            <a:pPr algn="just"/>
            <a:r>
              <a:rPr lang="pt-BR" dirty="0"/>
              <a:t>Ambiente interno</a:t>
            </a:r>
          </a:p>
          <a:p>
            <a:pPr lvl="1" algn="just">
              <a:buFont typeface="Aptos" panose="020B0004020202020204" pitchFamily="34" charset="0"/>
              <a:buChar char="−"/>
            </a:pPr>
            <a:r>
              <a:rPr lang="pt-BR" dirty="0"/>
              <a:t>Conjunto de recursos humanos, financeiros, infraestrutura de maneira geral, estrutura curricular, processos, gestão, entre outros, sobre os quais será possível exercer maior controle/governança (PRPPG, direção de Instituto, coordenação do PPGBN, colegiado e comissões).</a:t>
            </a:r>
          </a:p>
          <a:p>
            <a:pPr algn="just"/>
            <a:r>
              <a:rPr lang="pt-BR" dirty="0"/>
              <a:t>Ambiente externo</a:t>
            </a:r>
          </a:p>
          <a:p>
            <a:pPr lvl="1" algn="just">
              <a:buFont typeface="Aptos" panose="020B0004020202020204" pitchFamily="34" charset="0"/>
              <a:buChar char="−"/>
            </a:pPr>
            <a:r>
              <a:rPr lang="pt-BR" dirty="0"/>
              <a:t>Fatores fora dos limites de gestão do programa, que exercem influência sobre ele e sobre o qual não existe controle direto. Compostos por fatores macro (questões institucionais, políticas, demográficas, tecnológicas, econômicas etc.) e fatores micro (instituições parceiras, intercâmbios, redes de colaboração etc.).</a:t>
            </a:r>
          </a:p>
        </p:txBody>
      </p:sp>
    </p:spTree>
    <p:extLst>
      <p:ext uri="{BB962C8B-B14F-4D97-AF65-F5344CB8AC3E}">
        <p14:creationId xmlns:p14="http://schemas.microsoft.com/office/powerpoint/2010/main" val="39366003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49C5C0F-DE37-FFED-CBFD-F8D823AFD9FD}"/>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F3F15D54-0E51-2862-1862-CC0638CBD2BE}"/>
              </a:ext>
            </a:extLst>
          </p:cNvPr>
          <p:cNvSpPr>
            <a:spLocks noGrp="1"/>
          </p:cNvSpPr>
          <p:nvPr>
            <p:ph type="title"/>
          </p:nvPr>
        </p:nvSpPr>
        <p:spPr/>
        <p:txBody>
          <a:bodyPr/>
          <a:lstStyle/>
          <a:p>
            <a:pPr algn="ctr"/>
            <a:r>
              <a:rPr lang="pt-BR" spc="-1" dirty="0"/>
              <a:t>Questionário de autoavaliação</a:t>
            </a:r>
            <a:endParaRPr lang="pt-BR" dirty="0"/>
          </a:p>
        </p:txBody>
      </p:sp>
      <p:sp>
        <p:nvSpPr>
          <p:cNvPr id="3" name="Espaço Reservado para Conteúdo 2">
            <a:extLst>
              <a:ext uri="{FF2B5EF4-FFF2-40B4-BE49-F238E27FC236}">
                <a16:creationId xmlns:a16="http://schemas.microsoft.com/office/drawing/2014/main" id="{760CEA03-C746-40F4-E279-AF0A42CF7ED3}"/>
              </a:ext>
            </a:extLst>
          </p:cNvPr>
          <p:cNvSpPr>
            <a:spLocks noGrp="1"/>
          </p:cNvSpPr>
          <p:nvPr>
            <p:ph idx="1"/>
          </p:nvPr>
        </p:nvSpPr>
        <p:spPr>
          <a:xfrm>
            <a:off x="838200" y="1825624"/>
            <a:ext cx="10515600" cy="4879975"/>
          </a:xfrm>
        </p:spPr>
        <p:txBody>
          <a:bodyPr>
            <a:normAutofit/>
          </a:bodyPr>
          <a:lstStyle/>
          <a:p>
            <a:pPr algn="just"/>
            <a:r>
              <a:rPr lang="pt-BR" dirty="0"/>
              <a:t>Questões fechadas:</a:t>
            </a:r>
          </a:p>
          <a:p>
            <a:pPr lvl="1" algn="just">
              <a:buFont typeface="Aptos" panose="020B0004020202020204" pitchFamily="34" charset="0"/>
              <a:buChar char="−"/>
            </a:pPr>
            <a:r>
              <a:rPr lang="pt-BR" dirty="0"/>
              <a:t>Perguntas diretas e respostas em escala </a:t>
            </a:r>
            <a:r>
              <a:rPr lang="pt-BR" dirty="0" err="1"/>
              <a:t>Likert</a:t>
            </a:r>
            <a:r>
              <a:rPr lang="pt-BR" dirty="0"/>
              <a:t>:</a:t>
            </a:r>
          </a:p>
          <a:p>
            <a:pPr lvl="2" algn="just">
              <a:buFont typeface="Aptos" panose="020B0004020202020204" pitchFamily="34" charset="0"/>
              <a:buChar char="◦"/>
            </a:pPr>
            <a:r>
              <a:rPr lang="pt-BR" dirty="0"/>
              <a:t>Valores entre 1 e 5 (fraco a forte e insuscetível a muito suscetível)</a:t>
            </a:r>
          </a:p>
          <a:p>
            <a:pPr algn="just"/>
            <a:endParaRPr lang="pt-BR" dirty="0"/>
          </a:p>
          <a:p>
            <a:pPr algn="just"/>
            <a:r>
              <a:rPr lang="pt-BR" dirty="0"/>
              <a:t>Questões abertas:</a:t>
            </a:r>
          </a:p>
          <a:p>
            <a:pPr lvl="1" algn="just">
              <a:buFont typeface="Aptos" panose="020B0004020202020204" pitchFamily="34" charset="0"/>
              <a:buChar char="−"/>
            </a:pPr>
            <a:r>
              <a:rPr lang="pt-BR" dirty="0"/>
              <a:t>Interpretação e enquadramento das respostas em um ou mais tópicos</a:t>
            </a:r>
          </a:p>
          <a:p>
            <a:pPr lvl="1" algn="just">
              <a:buFont typeface="Aptos" panose="020B0004020202020204" pitchFamily="34" charset="0"/>
              <a:buChar char="−"/>
            </a:pPr>
            <a:r>
              <a:rPr lang="pt-BR" dirty="0"/>
              <a:t>Cálculo da frequência de cada tópico</a:t>
            </a:r>
          </a:p>
          <a:p>
            <a:pPr lvl="1" algn="just">
              <a:buFont typeface="Aptos" panose="020B0004020202020204" pitchFamily="34" charset="0"/>
              <a:buChar char="−"/>
            </a:pPr>
            <a:r>
              <a:rPr lang="pt-BR" dirty="0"/>
              <a:t>Representação da frequência em nuvens de palavras (</a:t>
            </a:r>
            <a:r>
              <a:rPr lang="pt-BR" i="1" dirty="0"/>
              <a:t>word cloud</a:t>
            </a:r>
            <a:r>
              <a:rPr lang="pt-BR" dirty="0"/>
              <a:t>)</a:t>
            </a:r>
          </a:p>
        </p:txBody>
      </p:sp>
    </p:spTree>
    <p:extLst>
      <p:ext uri="{BB962C8B-B14F-4D97-AF65-F5344CB8AC3E}">
        <p14:creationId xmlns:p14="http://schemas.microsoft.com/office/powerpoint/2010/main" val="7374070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8353AD5-971A-E4B8-0146-0C91289705CC}"/>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021EFA3E-7FA9-E8BD-7EB1-A223E20503ED}"/>
              </a:ext>
            </a:extLst>
          </p:cNvPr>
          <p:cNvSpPr>
            <a:spLocks noGrp="1"/>
          </p:cNvSpPr>
          <p:nvPr>
            <p:ph type="title"/>
          </p:nvPr>
        </p:nvSpPr>
        <p:spPr/>
        <p:txBody>
          <a:bodyPr/>
          <a:lstStyle/>
          <a:p>
            <a:pPr algn="ctr"/>
            <a:r>
              <a:rPr lang="pt-BR" spc="-1" dirty="0"/>
              <a:t>Questionário de autoavaliação</a:t>
            </a:r>
            <a:endParaRPr lang="pt-BR" dirty="0"/>
          </a:p>
        </p:txBody>
      </p:sp>
      <p:graphicFrame>
        <p:nvGraphicFramePr>
          <p:cNvPr id="5" name="Diagrama 4">
            <a:extLst>
              <a:ext uri="{FF2B5EF4-FFF2-40B4-BE49-F238E27FC236}">
                <a16:creationId xmlns:a16="http://schemas.microsoft.com/office/drawing/2014/main" id="{174C3773-8087-20AE-DF65-3243BB2EDA1A}"/>
              </a:ext>
            </a:extLst>
          </p:cNvPr>
          <p:cNvGraphicFramePr>
            <a:graphicFrameLocks noChangeAspect="1"/>
          </p:cNvGraphicFramePr>
          <p:nvPr>
            <p:extLst>
              <p:ext uri="{D42A27DB-BD31-4B8C-83A1-F6EECF244321}">
                <p14:modId xmlns:p14="http://schemas.microsoft.com/office/powerpoint/2010/main" val="3830942982"/>
              </p:ext>
            </p:extLst>
          </p:nvPr>
        </p:nvGraphicFramePr>
        <p:xfrm>
          <a:off x="5715000" y="2362200"/>
          <a:ext cx="6197882" cy="353925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6" name="Diagrama 5">
            <a:extLst>
              <a:ext uri="{FF2B5EF4-FFF2-40B4-BE49-F238E27FC236}">
                <a16:creationId xmlns:a16="http://schemas.microsoft.com/office/drawing/2014/main" id="{68196578-7719-1E6E-0DFF-542B1735B19B}"/>
              </a:ext>
            </a:extLst>
          </p:cNvPr>
          <p:cNvGraphicFramePr>
            <a:graphicFrameLocks noChangeAspect="1"/>
          </p:cNvGraphicFramePr>
          <p:nvPr>
            <p:extLst>
              <p:ext uri="{D42A27DB-BD31-4B8C-83A1-F6EECF244321}">
                <p14:modId xmlns:p14="http://schemas.microsoft.com/office/powerpoint/2010/main" val="1520613076"/>
              </p:ext>
            </p:extLst>
          </p:nvPr>
        </p:nvGraphicFramePr>
        <p:xfrm>
          <a:off x="-95156" y="2362200"/>
          <a:ext cx="6197882" cy="3539250"/>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8" name="Espaço Reservado para Conteúdo 7">
            <a:extLst>
              <a:ext uri="{FF2B5EF4-FFF2-40B4-BE49-F238E27FC236}">
                <a16:creationId xmlns:a16="http://schemas.microsoft.com/office/drawing/2014/main" id="{75CEE64D-1540-71E1-2566-A31B83D3E838}"/>
              </a:ext>
            </a:extLst>
          </p:cNvPr>
          <p:cNvSpPr>
            <a:spLocks noGrp="1"/>
          </p:cNvSpPr>
          <p:nvPr>
            <p:ph idx="1"/>
          </p:nvPr>
        </p:nvSpPr>
        <p:spPr>
          <a:xfrm>
            <a:off x="565385" y="1825625"/>
            <a:ext cx="11074682" cy="5032375"/>
          </a:xfrm>
        </p:spPr>
        <p:txBody>
          <a:bodyPr>
            <a:normAutofit lnSpcReduction="10000"/>
          </a:bodyPr>
          <a:lstStyle/>
          <a:p>
            <a:r>
              <a:rPr lang="pt-BR" dirty="0"/>
              <a:t>Quatro conjuntos de respostas:</a:t>
            </a:r>
          </a:p>
          <a:p>
            <a:pPr>
              <a:spcBef>
                <a:spcPts val="1200"/>
              </a:spcBef>
            </a:pPr>
            <a:endParaRPr lang="pt-BR" dirty="0"/>
          </a:p>
          <a:p>
            <a:pPr>
              <a:spcBef>
                <a:spcPts val="1200"/>
              </a:spcBef>
            </a:pPr>
            <a:endParaRPr lang="pt-BR" dirty="0"/>
          </a:p>
          <a:p>
            <a:pPr>
              <a:spcBef>
                <a:spcPts val="1200"/>
              </a:spcBef>
            </a:pPr>
            <a:endParaRPr lang="pt-BR" dirty="0"/>
          </a:p>
          <a:p>
            <a:pPr>
              <a:spcBef>
                <a:spcPts val="1200"/>
              </a:spcBef>
            </a:pPr>
            <a:endParaRPr lang="pt-BR" dirty="0"/>
          </a:p>
          <a:p>
            <a:pPr>
              <a:spcBef>
                <a:spcPts val="1200"/>
              </a:spcBef>
            </a:pPr>
            <a:endParaRPr lang="pt-BR" dirty="0"/>
          </a:p>
          <a:p>
            <a:pPr>
              <a:spcBef>
                <a:spcPts val="1200"/>
              </a:spcBef>
            </a:pPr>
            <a:endParaRPr lang="pt-BR" dirty="0"/>
          </a:p>
          <a:p>
            <a:pPr>
              <a:spcBef>
                <a:spcPts val="1200"/>
              </a:spcBef>
            </a:pPr>
            <a:endParaRPr lang="pt-BR" dirty="0"/>
          </a:p>
          <a:p>
            <a:pPr>
              <a:spcBef>
                <a:spcPts val="1200"/>
              </a:spcBef>
            </a:pPr>
            <a:endParaRPr lang="pt-BR" dirty="0"/>
          </a:p>
          <a:p>
            <a:pPr>
              <a:spcBef>
                <a:spcPts val="1200"/>
              </a:spcBef>
            </a:pPr>
            <a:r>
              <a:rPr lang="pt-BR" dirty="0"/>
              <a:t>Metodologia </a:t>
            </a:r>
            <a:r>
              <a:rPr lang="pt-BR" i="1" dirty="0"/>
              <a:t>SWOT </a:t>
            </a:r>
            <a:r>
              <a:rPr lang="pt-BR" dirty="0"/>
              <a:t>ou</a:t>
            </a:r>
            <a:r>
              <a:rPr lang="pt-BR" i="1" dirty="0"/>
              <a:t> </a:t>
            </a:r>
            <a:r>
              <a:rPr lang="pt-BR" dirty="0"/>
              <a:t>FOFA </a:t>
            </a:r>
            <a:r>
              <a:rPr lang="pt-BR" sz="2400" dirty="0"/>
              <a:t>(Forças, Oportunidades, Fraquezas, Ameaças)</a:t>
            </a:r>
            <a:endParaRPr lang="pt-BR" dirty="0"/>
          </a:p>
        </p:txBody>
      </p:sp>
    </p:spTree>
    <p:extLst>
      <p:ext uri="{BB962C8B-B14F-4D97-AF65-F5344CB8AC3E}">
        <p14:creationId xmlns:p14="http://schemas.microsoft.com/office/powerpoint/2010/main" val="29832277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8">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5" grpId="0">
        <p:bldAsOne/>
      </p:bldGraphic>
      <p:bldGraphic spid="6" grpId="0">
        <p:bldAsOne/>
      </p:bldGraphic>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41FB564D-7265-3CB5-483B-B4D7D300BFA5}"/>
              </a:ext>
            </a:extLst>
          </p:cNvPr>
          <p:cNvSpPr>
            <a:spLocks noGrp="1"/>
          </p:cNvSpPr>
          <p:nvPr>
            <p:ph type="title"/>
          </p:nvPr>
        </p:nvSpPr>
        <p:spPr/>
        <p:txBody>
          <a:bodyPr/>
          <a:lstStyle/>
          <a:p>
            <a:pPr algn="ctr"/>
            <a:r>
              <a:rPr lang="pt-BR" dirty="0"/>
              <a:t>Avaliação das metas do PE (2021-2024)</a:t>
            </a:r>
          </a:p>
        </p:txBody>
      </p:sp>
      <p:sp>
        <p:nvSpPr>
          <p:cNvPr id="3" name="Espaço Reservado para Conteúdo 2">
            <a:extLst>
              <a:ext uri="{FF2B5EF4-FFF2-40B4-BE49-F238E27FC236}">
                <a16:creationId xmlns:a16="http://schemas.microsoft.com/office/drawing/2014/main" id="{590C822B-611F-56FD-D5DA-374DB24E1710}"/>
              </a:ext>
            </a:extLst>
          </p:cNvPr>
          <p:cNvSpPr>
            <a:spLocks noGrp="1"/>
          </p:cNvSpPr>
          <p:nvPr>
            <p:ph idx="1"/>
          </p:nvPr>
        </p:nvSpPr>
        <p:spPr>
          <a:xfrm>
            <a:off x="874059" y="1786996"/>
            <a:ext cx="10515600" cy="4351338"/>
          </a:xfrm>
        </p:spPr>
        <p:txBody>
          <a:bodyPr/>
          <a:lstStyle/>
          <a:p>
            <a:pPr marL="0" indent="0">
              <a:buNone/>
            </a:pPr>
            <a:r>
              <a:rPr lang="pt-BR" dirty="0"/>
              <a:t>Eixos estruturantes:</a:t>
            </a:r>
          </a:p>
        </p:txBody>
      </p:sp>
      <p:graphicFrame>
        <p:nvGraphicFramePr>
          <p:cNvPr id="5" name="Tabela 4">
            <a:extLst>
              <a:ext uri="{FF2B5EF4-FFF2-40B4-BE49-F238E27FC236}">
                <a16:creationId xmlns:a16="http://schemas.microsoft.com/office/drawing/2014/main" id="{9A888D7B-176F-988D-BE11-C032EA1A9B93}"/>
              </a:ext>
            </a:extLst>
          </p:cNvPr>
          <p:cNvGraphicFramePr>
            <a:graphicFrameLocks noGrp="1"/>
          </p:cNvGraphicFramePr>
          <p:nvPr>
            <p:extLst>
              <p:ext uri="{D42A27DB-BD31-4B8C-83A1-F6EECF244321}">
                <p14:modId xmlns:p14="http://schemas.microsoft.com/office/powerpoint/2010/main" val="661084354"/>
              </p:ext>
            </p:extLst>
          </p:nvPr>
        </p:nvGraphicFramePr>
        <p:xfrm>
          <a:off x="342899" y="2743200"/>
          <a:ext cx="11506202" cy="2743200"/>
        </p:xfrm>
        <a:graphic>
          <a:graphicData uri="http://schemas.openxmlformats.org/drawingml/2006/table">
            <a:tbl>
              <a:tblPr firstRow="1" bandRow="1">
                <a:tableStyleId>{BC89EF96-8CEA-46FF-86C4-4CE0E7609802}</a:tableStyleId>
              </a:tblPr>
              <a:tblGrid>
                <a:gridCol w="5753101">
                  <a:extLst>
                    <a:ext uri="{9D8B030D-6E8A-4147-A177-3AD203B41FA5}">
                      <a16:colId xmlns:a16="http://schemas.microsoft.com/office/drawing/2014/main" val="47546412"/>
                    </a:ext>
                  </a:extLst>
                </a:gridCol>
                <a:gridCol w="5753101">
                  <a:extLst>
                    <a:ext uri="{9D8B030D-6E8A-4147-A177-3AD203B41FA5}">
                      <a16:colId xmlns:a16="http://schemas.microsoft.com/office/drawing/2014/main" val="1091843161"/>
                    </a:ext>
                  </a:extLst>
                </a:gridCol>
              </a:tblGrid>
              <a:tr h="370840">
                <a:tc>
                  <a:txBody>
                    <a:bodyPr/>
                    <a:lstStyle/>
                    <a:p>
                      <a:r>
                        <a:rPr lang="pt-BR" sz="2400" b="0" dirty="0"/>
                        <a:t>Formação de recursos humanos</a:t>
                      </a:r>
                    </a:p>
                  </a:txBody>
                  <a:tcPr/>
                </a:tc>
                <a:tc>
                  <a:txBody>
                    <a:bodyPr/>
                    <a:lstStyle/>
                    <a:p>
                      <a:r>
                        <a:rPr lang="pt-BR" sz="2400" b="0" dirty="0"/>
                        <a:t>Visibilidade</a:t>
                      </a:r>
                    </a:p>
                  </a:txBody>
                  <a:tcPr/>
                </a:tc>
                <a:extLst>
                  <a:ext uri="{0D108BD9-81ED-4DB2-BD59-A6C34878D82A}">
                    <a16:rowId xmlns:a16="http://schemas.microsoft.com/office/drawing/2014/main" val="2132557976"/>
                  </a:ext>
                </a:extLst>
              </a:tr>
              <a:tr h="370840">
                <a:tc>
                  <a:txBody>
                    <a:bodyPr/>
                    <a:lstStyle/>
                    <a:p>
                      <a:r>
                        <a:rPr lang="pt-BR" sz="2400" b="0" dirty="0"/>
                        <a:t>Egressos</a:t>
                      </a:r>
                    </a:p>
                  </a:txBody>
                  <a:tcPr/>
                </a:tc>
                <a:tc>
                  <a:txBody>
                    <a:bodyPr/>
                    <a:lstStyle/>
                    <a:p>
                      <a:r>
                        <a:rPr lang="pt-BR" sz="2400" b="0" dirty="0"/>
                        <a:t>Pesquisa</a:t>
                      </a:r>
                    </a:p>
                  </a:txBody>
                  <a:tcPr/>
                </a:tc>
                <a:extLst>
                  <a:ext uri="{0D108BD9-81ED-4DB2-BD59-A6C34878D82A}">
                    <a16:rowId xmlns:a16="http://schemas.microsoft.com/office/drawing/2014/main" val="3865577093"/>
                  </a:ext>
                </a:extLst>
              </a:tr>
              <a:tr h="370840">
                <a:tc>
                  <a:txBody>
                    <a:bodyPr/>
                    <a:lstStyle/>
                    <a:p>
                      <a:r>
                        <a:rPr lang="pt-BR" sz="2400" b="0" dirty="0"/>
                        <a:t>Formação docente</a:t>
                      </a:r>
                    </a:p>
                  </a:txBody>
                  <a:tcPr/>
                </a:tc>
                <a:tc>
                  <a:txBody>
                    <a:bodyPr/>
                    <a:lstStyle/>
                    <a:p>
                      <a:r>
                        <a:rPr lang="pt-BR" sz="2400" b="0" dirty="0"/>
                        <a:t>Atração de discentes e processo seletivo</a:t>
                      </a:r>
                    </a:p>
                  </a:txBody>
                  <a:tcPr/>
                </a:tc>
                <a:extLst>
                  <a:ext uri="{0D108BD9-81ED-4DB2-BD59-A6C34878D82A}">
                    <a16:rowId xmlns:a16="http://schemas.microsoft.com/office/drawing/2014/main" val="107871384"/>
                  </a:ext>
                </a:extLst>
              </a:tr>
              <a:tr h="370840">
                <a:tc>
                  <a:txBody>
                    <a:bodyPr/>
                    <a:lstStyle/>
                    <a:p>
                      <a:r>
                        <a:rPr lang="pt-BR" sz="2400" b="0" dirty="0"/>
                        <a:t>Corpo técnico</a:t>
                      </a:r>
                    </a:p>
                  </a:txBody>
                  <a:tcPr/>
                </a:tc>
                <a:tc>
                  <a:txBody>
                    <a:bodyPr/>
                    <a:lstStyle/>
                    <a:p>
                      <a:r>
                        <a:rPr lang="pt-BR" sz="2400" b="0" dirty="0"/>
                        <a:t>Infraestrutura</a:t>
                      </a:r>
                    </a:p>
                  </a:txBody>
                  <a:tcPr/>
                </a:tc>
                <a:extLst>
                  <a:ext uri="{0D108BD9-81ED-4DB2-BD59-A6C34878D82A}">
                    <a16:rowId xmlns:a16="http://schemas.microsoft.com/office/drawing/2014/main" val="54491825"/>
                  </a:ext>
                </a:extLst>
              </a:tr>
              <a:tr h="370840">
                <a:tc>
                  <a:txBody>
                    <a:bodyPr/>
                    <a:lstStyle/>
                    <a:p>
                      <a:r>
                        <a:rPr lang="pt-BR" sz="2400" b="0" dirty="0"/>
                        <a:t>Internacionalização</a:t>
                      </a:r>
                    </a:p>
                  </a:txBody>
                  <a:tcPr/>
                </a:tc>
                <a:tc>
                  <a:txBody>
                    <a:bodyPr/>
                    <a:lstStyle/>
                    <a:p>
                      <a:r>
                        <a:rPr lang="pt-BR" sz="2400" b="0" dirty="0"/>
                        <a:t>Autoavaliação</a:t>
                      </a:r>
                    </a:p>
                  </a:txBody>
                  <a:tcPr/>
                </a:tc>
                <a:extLst>
                  <a:ext uri="{0D108BD9-81ED-4DB2-BD59-A6C34878D82A}">
                    <a16:rowId xmlns:a16="http://schemas.microsoft.com/office/drawing/2014/main" val="1966367971"/>
                  </a:ext>
                </a:extLst>
              </a:tr>
              <a:tr h="370840">
                <a:tc>
                  <a:txBody>
                    <a:bodyPr/>
                    <a:lstStyle/>
                    <a:p>
                      <a:r>
                        <a:rPr lang="pt-BR" sz="2400" b="0" dirty="0"/>
                        <a:t>Impacto social</a:t>
                      </a:r>
                    </a:p>
                  </a:txBody>
                  <a:tcPr/>
                </a:tc>
                <a:tc>
                  <a:txBody>
                    <a:bodyPr/>
                    <a:lstStyle/>
                    <a:p>
                      <a:r>
                        <a:rPr lang="pt-BR" sz="2400" b="0" dirty="0"/>
                        <a:t>Integração com a graduação</a:t>
                      </a:r>
                    </a:p>
                  </a:txBody>
                  <a:tcPr/>
                </a:tc>
                <a:extLst>
                  <a:ext uri="{0D108BD9-81ED-4DB2-BD59-A6C34878D82A}">
                    <a16:rowId xmlns:a16="http://schemas.microsoft.com/office/drawing/2014/main" val="106702384"/>
                  </a:ext>
                </a:extLst>
              </a:tr>
            </a:tbl>
          </a:graphicData>
        </a:graphic>
      </p:graphicFrame>
    </p:spTree>
    <p:extLst>
      <p:ext uri="{BB962C8B-B14F-4D97-AF65-F5344CB8AC3E}">
        <p14:creationId xmlns:p14="http://schemas.microsoft.com/office/powerpoint/2010/main" val="260635155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8E1D671-4825-A8F0-446D-BE52E94A30E9}"/>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24620464-CEA4-05FE-7AD5-4CF5778F19A8}"/>
              </a:ext>
            </a:extLst>
          </p:cNvPr>
          <p:cNvSpPr>
            <a:spLocks noGrp="1"/>
          </p:cNvSpPr>
          <p:nvPr>
            <p:ph type="title"/>
          </p:nvPr>
        </p:nvSpPr>
        <p:spPr/>
        <p:txBody>
          <a:bodyPr/>
          <a:lstStyle/>
          <a:p>
            <a:pPr algn="ctr"/>
            <a:r>
              <a:rPr lang="pt-BR" dirty="0"/>
              <a:t>Avaliação das metas do PE (2021-2024)</a:t>
            </a:r>
          </a:p>
        </p:txBody>
      </p:sp>
      <p:sp>
        <p:nvSpPr>
          <p:cNvPr id="3" name="Espaço Reservado para Conteúdo 2">
            <a:extLst>
              <a:ext uri="{FF2B5EF4-FFF2-40B4-BE49-F238E27FC236}">
                <a16:creationId xmlns:a16="http://schemas.microsoft.com/office/drawing/2014/main" id="{34F3D1A5-61BB-A804-5AF8-8E1BE7EC9A8B}"/>
              </a:ext>
            </a:extLst>
          </p:cNvPr>
          <p:cNvSpPr>
            <a:spLocks noGrp="1"/>
          </p:cNvSpPr>
          <p:nvPr>
            <p:ph idx="1"/>
          </p:nvPr>
        </p:nvSpPr>
        <p:spPr>
          <a:xfrm>
            <a:off x="874059" y="1786996"/>
            <a:ext cx="10515600" cy="4351338"/>
          </a:xfrm>
        </p:spPr>
        <p:txBody>
          <a:bodyPr/>
          <a:lstStyle/>
          <a:p>
            <a:r>
              <a:rPr lang="pt-BR" dirty="0"/>
              <a:t>Consulta aos docentes e complementação de dados pela secretaria do PPGBN,</a:t>
            </a:r>
          </a:p>
          <a:p>
            <a:pPr>
              <a:spcBef>
                <a:spcPts val="2400"/>
              </a:spcBef>
            </a:pPr>
            <a:r>
              <a:rPr lang="pt-BR" dirty="0"/>
              <a:t>Perguntas geradas a partir dos indicadores qualitativos e quantitativos das metas,</a:t>
            </a:r>
          </a:p>
          <a:p>
            <a:pPr>
              <a:spcBef>
                <a:spcPts val="2400"/>
              </a:spcBef>
            </a:pPr>
            <a:r>
              <a:rPr lang="pt-BR" dirty="0"/>
              <a:t>Conceitos: </a:t>
            </a:r>
          </a:p>
          <a:p>
            <a:pPr lvl="1">
              <a:buFont typeface="Aptos" panose="020B0004020202020204" pitchFamily="34" charset="0"/>
              <a:buChar char="−"/>
            </a:pPr>
            <a:r>
              <a:rPr lang="pt-BR" dirty="0"/>
              <a:t>Meta atingida, </a:t>
            </a:r>
          </a:p>
          <a:p>
            <a:pPr lvl="1">
              <a:buFont typeface="Aptos" panose="020B0004020202020204" pitchFamily="34" charset="0"/>
              <a:buChar char="−"/>
            </a:pPr>
            <a:r>
              <a:rPr lang="pt-BR" dirty="0"/>
              <a:t>Meta parcialmente atingida, </a:t>
            </a:r>
          </a:p>
          <a:p>
            <a:pPr lvl="1">
              <a:buFont typeface="Aptos" panose="020B0004020202020204" pitchFamily="34" charset="0"/>
              <a:buChar char="−"/>
            </a:pPr>
            <a:r>
              <a:rPr lang="pt-BR" dirty="0"/>
              <a:t>Meta não atingida.</a:t>
            </a:r>
          </a:p>
        </p:txBody>
      </p:sp>
    </p:spTree>
    <p:extLst>
      <p:ext uri="{BB962C8B-B14F-4D97-AF65-F5344CB8AC3E}">
        <p14:creationId xmlns:p14="http://schemas.microsoft.com/office/powerpoint/2010/main" val="154823444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B455066-D5FC-CBA8-58C1-61DAC64DB9A9}"/>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BA04C37C-81FD-8B4A-774F-FDAB7AF02E00}"/>
              </a:ext>
            </a:extLst>
          </p:cNvPr>
          <p:cNvSpPr>
            <a:spLocks noGrp="1"/>
          </p:cNvSpPr>
          <p:nvPr>
            <p:ph type="title"/>
          </p:nvPr>
        </p:nvSpPr>
        <p:spPr/>
        <p:txBody>
          <a:bodyPr/>
          <a:lstStyle/>
          <a:p>
            <a:pPr algn="ctr"/>
            <a:r>
              <a:rPr lang="pt-BR" dirty="0"/>
              <a:t>Avaliação sobre o doutorado no PPGBN </a:t>
            </a:r>
          </a:p>
        </p:txBody>
      </p:sp>
      <p:sp>
        <p:nvSpPr>
          <p:cNvPr id="3" name="Espaço Reservado para Conteúdo 2">
            <a:extLst>
              <a:ext uri="{FF2B5EF4-FFF2-40B4-BE49-F238E27FC236}">
                <a16:creationId xmlns:a16="http://schemas.microsoft.com/office/drawing/2014/main" id="{F6451359-959F-04BB-F9FD-DC2E87C288AB}"/>
              </a:ext>
            </a:extLst>
          </p:cNvPr>
          <p:cNvSpPr>
            <a:spLocks noGrp="1"/>
          </p:cNvSpPr>
          <p:nvPr>
            <p:ph idx="1"/>
          </p:nvPr>
        </p:nvSpPr>
        <p:spPr>
          <a:xfrm>
            <a:off x="874059" y="1786996"/>
            <a:ext cx="10515600" cy="4351338"/>
          </a:xfrm>
        </p:spPr>
        <p:txBody>
          <a:bodyPr/>
          <a:lstStyle/>
          <a:p>
            <a:r>
              <a:rPr lang="pt-BR" dirty="0"/>
              <a:t>Avaliação quantitativa:</a:t>
            </a:r>
          </a:p>
          <a:p>
            <a:pPr lvl="1">
              <a:buFont typeface="Aptos" panose="020B0004020202020204" pitchFamily="34" charset="0"/>
              <a:buChar char="−"/>
            </a:pPr>
            <a:r>
              <a:rPr lang="pt-BR" dirty="0"/>
              <a:t>Você apoia a submissão de um curso de doutorado no PPGBN? (para toda a comunidade)</a:t>
            </a:r>
          </a:p>
          <a:p>
            <a:pPr lvl="1">
              <a:buFont typeface="Aptos" panose="020B0004020202020204" pitchFamily="34" charset="0"/>
              <a:buChar char="−"/>
            </a:pPr>
            <a:r>
              <a:rPr lang="pt-BR" dirty="0"/>
              <a:t>Você trabalharia no projeto e na implementação de um curso de doutorado no PPGBN? (Para os docentes apenas)</a:t>
            </a:r>
          </a:p>
          <a:p>
            <a:pPr>
              <a:spcBef>
                <a:spcPts val="2400"/>
              </a:spcBef>
            </a:pPr>
            <a:r>
              <a:rPr lang="pt-BR" dirty="0"/>
              <a:t>Avaliação qualitativa: </a:t>
            </a:r>
          </a:p>
          <a:p>
            <a:pPr lvl="1">
              <a:buFont typeface="Aptos" panose="020B0004020202020204" pitchFamily="34" charset="0"/>
              <a:buChar char="−"/>
            </a:pPr>
            <a:r>
              <a:rPr lang="pt-BR" dirty="0"/>
              <a:t>Quais são os benefícios/vantagens que você enxerga na implementação de um Doutorado no PPGBN?</a:t>
            </a:r>
          </a:p>
          <a:p>
            <a:pPr lvl="1">
              <a:buFont typeface="Aptos" panose="020B0004020202020204" pitchFamily="34" charset="0"/>
              <a:buChar char="−"/>
            </a:pPr>
            <a:r>
              <a:rPr lang="pt-BR" dirty="0"/>
              <a:t>Quais são os prejuízos/desvantagens que você enxerga na implementação de um Doutorado no PPGBN? </a:t>
            </a:r>
          </a:p>
        </p:txBody>
      </p:sp>
    </p:spTree>
    <p:extLst>
      <p:ext uri="{BB962C8B-B14F-4D97-AF65-F5344CB8AC3E}">
        <p14:creationId xmlns:p14="http://schemas.microsoft.com/office/powerpoint/2010/main" val="239911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F78ECFF2-233A-DE28-A5BA-6D3F1FA49F6D}"/>
              </a:ext>
            </a:extLst>
          </p:cNvPr>
          <p:cNvSpPr>
            <a:spLocks noGrp="1"/>
          </p:cNvSpPr>
          <p:nvPr>
            <p:ph type="title"/>
          </p:nvPr>
        </p:nvSpPr>
        <p:spPr/>
        <p:txBody>
          <a:bodyPr/>
          <a:lstStyle/>
          <a:p>
            <a:pPr algn="ctr"/>
            <a:r>
              <a:rPr lang="pt-BR" dirty="0"/>
              <a:t>Resultados do questionário de autoavaliação</a:t>
            </a:r>
          </a:p>
        </p:txBody>
      </p:sp>
      <p:pic>
        <p:nvPicPr>
          <p:cNvPr id="11" name="Espaço Reservado para Conteúdo 10" descr="Gráfico, Gráfico de pizza&#10;&#10;O conteúdo gerado por IA pode estar incorreto.">
            <a:extLst>
              <a:ext uri="{FF2B5EF4-FFF2-40B4-BE49-F238E27FC236}">
                <a16:creationId xmlns:a16="http://schemas.microsoft.com/office/drawing/2014/main" id="{0483A001-0D73-CD9F-6D5C-5764F0B4A016}"/>
              </a:ext>
            </a:extLst>
          </p:cNvPr>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07177" y="1708617"/>
            <a:ext cx="11577645" cy="4880172"/>
          </a:xfrm>
        </p:spPr>
      </p:pic>
    </p:spTree>
    <p:extLst>
      <p:ext uri="{BB962C8B-B14F-4D97-AF65-F5344CB8AC3E}">
        <p14:creationId xmlns:p14="http://schemas.microsoft.com/office/powerpoint/2010/main" val="235384211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B46A25C-D189-2BA6-5C85-E60997F162BA}"/>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516B6955-8832-0288-19F3-B39684B9F578}"/>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E53562EA-55F7-6BE4-F229-CF7D6A418862}"/>
              </a:ext>
            </a:extLst>
          </p:cNvPr>
          <p:cNvSpPr>
            <a:spLocks noGrp="1"/>
          </p:cNvSpPr>
          <p:nvPr>
            <p:ph idx="1"/>
          </p:nvPr>
        </p:nvSpPr>
        <p:spPr>
          <a:xfrm>
            <a:off x="0" y="2506662"/>
            <a:ext cx="12192000" cy="4351338"/>
          </a:xfrm>
        </p:spPr>
        <p:txBody>
          <a:bodyPr>
            <a:normAutofit fontScale="85000" lnSpcReduction="20000"/>
          </a:bodyPr>
          <a:lstStyle/>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buNone/>
            </a:pPr>
            <a:endParaRPr lang="pt-BR" dirty="0"/>
          </a:p>
          <a:p>
            <a:pPr marL="0" indent="0" algn="just">
              <a:spcBef>
                <a:spcPts val="600"/>
              </a:spcBef>
              <a:buNone/>
            </a:pPr>
            <a:r>
              <a:rPr lang="pt-BR" sz="1900" dirty="0"/>
              <a:t>Figura 2. Respostas para a seguinte questão: “A seguir avalie cada eixo do PPGBN definindo aqueles que considera os PONTOS FORTES e FRACOS do Programa, de acordo com uma escala crescente, de mais fracos a mais fortes.</a:t>
            </a:r>
            <a:r>
              <a:rPr lang="pt-BR" dirty="0"/>
              <a:t>”</a:t>
            </a:r>
          </a:p>
        </p:txBody>
      </p:sp>
      <p:pic>
        <p:nvPicPr>
          <p:cNvPr id="19" name="Imagem 18" descr="Gráfico&#10;&#10;O conteúdo gerado por IA pode estar incorreto.">
            <a:extLst>
              <a:ext uri="{FF2B5EF4-FFF2-40B4-BE49-F238E27FC236}">
                <a16:creationId xmlns:a16="http://schemas.microsoft.com/office/drawing/2014/main" id="{144F2D09-2544-6CB9-A723-175924AAF4F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55638" y="1447800"/>
            <a:ext cx="11480724" cy="4791350"/>
          </a:xfrm>
          <a:prstGeom prst="rect">
            <a:avLst/>
          </a:prstGeom>
        </p:spPr>
      </p:pic>
    </p:spTree>
    <p:extLst>
      <p:ext uri="{BB962C8B-B14F-4D97-AF65-F5344CB8AC3E}">
        <p14:creationId xmlns:p14="http://schemas.microsoft.com/office/powerpoint/2010/main" val="204284870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9A4C949-E7AD-AB7F-20D2-322902D78738}"/>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2C435960-6071-5278-8B96-4D605AA350E6}"/>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A8E87409-978B-EBE1-73C6-8DD0226B9048}"/>
              </a:ext>
            </a:extLst>
          </p:cNvPr>
          <p:cNvSpPr>
            <a:spLocks noGrp="1"/>
          </p:cNvSpPr>
          <p:nvPr>
            <p:ph idx="1"/>
          </p:nvPr>
        </p:nvSpPr>
        <p:spPr>
          <a:xfrm>
            <a:off x="0" y="3124200"/>
            <a:ext cx="12192000" cy="3741738"/>
          </a:xfrm>
        </p:spPr>
        <p:txBody>
          <a:bodyPr>
            <a:normAutofit/>
          </a:bodyPr>
          <a:lstStyle/>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spcBef>
                <a:spcPts val="0"/>
              </a:spcBef>
              <a:buNone/>
            </a:pPr>
            <a:r>
              <a:rPr lang="pt-BR" sz="1500" dirty="0"/>
              <a:t>Figura 3. Frequência das respostas da avaliação qualitativa do programa: “Em relação ao ambiente interno, quais considera que são os PONTOS FORTES do nosso PPG?”. Recursos humanos (n = 28), infraestrutura (9), gestão (8), instituição (7), estrutura curricular (5), financeiro (4).</a:t>
            </a:r>
          </a:p>
        </p:txBody>
      </p:sp>
      <p:pic>
        <p:nvPicPr>
          <p:cNvPr id="4" name="Imagem 3" descr="Logotipo&#10;&#10;O conteúdo gerado por IA pode estar incorreto.">
            <a:extLst>
              <a:ext uri="{FF2B5EF4-FFF2-40B4-BE49-F238E27FC236}">
                <a16:creationId xmlns:a16="http://schemas.microsoft.com/office/drawing/2014/main" id="{3AE4B786-5094-7E2A-0327-5283D59687E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066800" y="1847213"/>
            <a:ext cx="10058400" cy="4324987"/>
          </a:xfrm>
          <a:prstGeom prst="rect">
            <a:avLst/>
          </a:prstGeom>
        </p:spPr>
      </p:pic>
    </p:spTree>
    <p:extLst>
      <p:ext uri="{BB962C8B-B14F-4D97-AF65-F5344CB8AC3E}">
        <p14:creationId xmlns:p14="http://schemas.microsoft.com/office/powerpoint/2010/main" val="410441432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6BC0464-D16C-5643-3FF7-38ED27F892A1}"/>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FD5A358A-A4A0-835D-04AC-C04024F3753D}"/>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203A9700-97A9-91CE-E676-941E7286033E}"/>
              </a:ext>
            </a:extLst>
          </p:cNvPr>
          <p:cNvSpPr>
            <a:spLocks noGrp="1"/>
          </p:cNvSpPr>
          <p:nvPr>
            <p:ph idx="1"/>
          </p:nvPr>
        </p:nvSpPr>
        <p:spPr>
          <a:xfrm>
            <a:off x="0" y="3124200"/>
            <a:ext cx="12192000" cy="3741738"/>
          </a:xfrm>
        </p:spPr>
        <p:txBody>
          <a:bodyPr>
            <a:normAutofit fontScale="92500"/>
          </a:bodyPr>
          <a:lstStyle/>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spcBef>
                <a:spcPts val="0"/>
              </a:spcBef>
              <a:buNone/>
            </a:pPr>
            <a:r>
              <a:rPr lang="pt-BR" sz="1500" dirty="0"/>
              <a:t>Figura 4. Frequência das respostas da avaliação qualitativa do programa: “Em relação ao ambiente interno, quais considera que são os PONTOS FRACOS do nosso PPG?”. Divulgação do programa (n = 9), descomprometimento docente (5), financeiro (5), infraestrutura (5), desconexão de projetos (4), gestão (2), assimetria entre linhas (1), baixa produção científica (1), colaboradores externos (1), estrutura curricular (1), internacionalização (1), instituição (1).</a:t>
            </a:r>
          </a:p>
        </p:txBody>
      </p:sp>
      <p:pic>
        <p:nvPicPr>
          <p:cNvPr id="5" name="Imagem 4" descr="Texto&#10;&#10;O conteúdo gerado por IA pode estar incorreto.">
            <a:extLst>
              <a:ext uri="{FF2B5EF4-FFF2-40B4-BE49-F238E27FC236}">
                <a16:creationId xmlns:a16="http://schemas.microsoft.com/office/drawing/2014/main" id="{39B80EDA-AF36-7C9B-2176-50ED50BFE72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49540" y="2014308"/>
            <a:ext cx="10692920" cy="4005492"/>
          </a:xfrm>
          <a:prstGeom prst="rect">
            <a:avLst/>
          </a:prstGeom>
        </p:spPr>
      </p:pic>
    </p:spTree>
    <p:extLst>
      <p:ext uri="{BB962C8B-B14F-4D97-AF65-F5344CB8AC3E}">
        <p14:creationId xmlns:p14="http://schemas.microsoft.com/office/powerpoint/2010/main" val="110209705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B29A4D-C16B-0AF7-1308-846566E8EAFA}"/>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3D359864-C51B-DB1D-11DA-D4EE4BDBC550}"/>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77B5A70D-80D9-B62F-8DA5-99B289DF08F7}"/>
              </a:ext>
            </a:extLst>
          </p:cNvPr>
          <p:cNvSpPr>
            <a:spLocks noGrp="1"/>
          </p:cNvSpPr>
          <p:nvPr>
            <p:ph idx="1"/>
          </p:nvPr>
        </p:nvSpPr>
        <p:spPr>
          <a:xfrm>
            <a:off x="0" y="3124200"/>
            <a:ext cx="12192000" cy="3741738"/>
          </a:xfrm>
        </p:spPr>
        <p:txBody>
          <a:bodyPr>
            <a:normAutofit lnSpcReduction="10000"/>
          </a:bodyPr>
          <a:lstStyle/>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spcBef>
                <a:spcPts val="600"/>
              </a:spcBef>
              <a:buNone/>
            </a:pPr>
            <a:r>
              <a:rPr lang="pt-BR" sz="1500" dirty="0"/>
              <a:t>Figura 5. Autoavaliação de susceptibilidade do programa quanto às influências externas. Respostas à seguinte pergunta: “Dos eixos do PPGBN identificados a seguir, quais considera que são mais e quais são menos susceptíveis a influências externas ao programa, positivas ou negativas. </a:t>
            </a:r>
            <a:r>
              <a:rPr lang="pt-BR" sz="1500" dirty="0" err="1"/>
              <a:t>Ex</a:t>
            </a:r>
            <a:r>
              <a:rPr lang="pt-BR" sz="1500" dirty="0"/>
              <a:t>: questões institucionais, políticas, parcerias com instituições externas, entre outros.” </a:t>
            </a:r>
          </a:p>
        </p:txBody>
      </p:sp>
      <p:pic>
        <p:nvPicPr>
          <p:cNvPr id="4" name="Imagem 3" descr="Gráfico&#10;&#10;O conteúdo gerado por IA pode estar incorreto.">
            <a:extLst>
              <a:ext uri="{FF2B5EF4-FFF2-40B4-BE49-F238E27FC236}">
                <a16:creationId xmlns:a16="http://schemas.microsoft.com/office/drawing/2014/main" id="{E853901E-6C6B-FD70-1A2A-81423F52BDB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67115" y="1447800"/>
            <a:ext cx="11257769" cy="4686549"/>
          </a:xfrm>
          <a:prstGeom prst="rect">
            <a:avLst/>
          </a:prstGeom>
        </p:spPr>
      </p:pic>
    </p:spTree>
    <p:extLst>
      <p:ext uri="{BB962C8B-B14F-4D97-AF65-F5344CB8AC3E}">
        <p14:creationId xmlns:p14="http://schemas.microsoft.com/office/powerpoint/2010/main" val="399198932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A0E328E-9986-5FC2-FAB5-D8A27541B23E}"/>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BF6EF0D0-4EB3-AE9E-2CB0-AE6CA4B88EE0}"/>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B4BEF81C-A74E-B76D-A251-8B8679BD9ECC}"/>
              </a:ext>
            </a:extLst>
          </p:cNvPr>
          <p:cNvSpPr>
            <a:spLocks noGrp="1"/>
          </p:cNvSpPr>
          <p:nvPr>
            <p:ph idx="1"/>
          </p:nvPr>
        </p:nvSpPr>
        <p:spPr>
          <a:xfrm>
            <a:off x="0" y="3124200"/>
            <a:ext cx="12192000" cy="3741738"/>
          </a:xfrm>
        </p:spPr>
        <p:txBody>
          <a:bodyPr>
            <a:normAutofit lnSpcReduction="10000"/>
          </a:bodyPr>
          <a:lstStyle/>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spcBef>
                <a:spcPts val="600"/>
              </a:spcBef>
              <a:buNone/>
            </a:pPr>
            <a:r>
              <a:rPr lang="pt-BR" sz="1500" dirty="0"/>
              <a:t>Figura 6. Frequência das respostas da avaliação qualitativa do programa: “Em relação ao ambiente externo, quais seriam as principais OPORTUNIDADES que podem afetar positivamente nosso PPG?”. Proximidade com instituições (n = 21), mobilidade internacional (2), infraestrutura (1).</a:t>
            </a:r>
          </a:p>
        </p:txBody>
      </p:sp>
      <p:pic>
        <p:nvPicPr>
          <p:cNvPr id="5" name="Imagem 4" descr="Interface gráfica do usuário, Aplicativo, Site&#10;&#10;O conteúdo gerado por IA pode estar incorreto.">
            <a:extLst>
              <a:ext uri="{FF2B5EF4-FFF2-40B4-BE49-F238E27FC236}">
                <a16:creationId xmlns:a16="http://schemas.microsoft.com/office/drawing/2014/main" id="{A8262800-58A7-7866-2F6C-4CF073FA66D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4663" y="1524000"/>
            <a:ext cx="11742673" cy="4571999"/>
          </a:xfrm>
          <a:prstGeom prst="rect">
            <a:avLst/>
          </a:prstGeom>
        </p:spPr>
      </p:pic>
    </p:spTree>
    <p:extLst>
      <p:ext uri="{BB962C8B-B14F-4D97-AF65-F5344CB8AC3E}">
        <p14:creationId xmlns:p14="http://schemas.microsoft.com/office/powerpoint/2010/main" val="140122454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B23D454-E407-FEC8-718C-FB04F83D5FF6}"/>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C19EE942-46C7-6077-5DAE-F0F5BDFDCB2E}"/>
              </a:ext>
            </a:extLst>
          </p:cNvPr>
          <p:cNvSpPr>
            <a:spLocks noGrp="1"/>
          </p:cNvSpPr>
          <p:nvPr>
            <p:ph type="title"/>
          </p:nvPr>
        </p:nvSpPr>
        <p:spPr/>
        <p:txBody>
          <a:bodyPr/>
          <a:lstStyle/>
          <a:p>
            <a:pPr algn="ctr"/>
            <a:r>
              <a:rPr lang="pt-BR" dirty="0"/>
              <a:t>Resultados do questionário de autoavaliação</a:t>
            </a:r>
          </a:p>
        </p:txBody>
      </p:sp>
      <p:sp>
        <p:nvSpPr>
          <p:cNvPr id="17" name="Espaço Reservado para Conteúdo 16">
            <a:extLst>
              <a:ext uri="{FF2B5EF4-FFF2-40B4-BE49-F238E27FC236}">
                <a16:creationId xmlns:a16="http://schemas.microsoft.com/office/drawing/2014/main" id="{CC145FCC-4CA6-4E95-2269-2793970D0554}"/>
              </a:ext>
            </a:extLst>
          </p:cNvPr>
          <p:cNvSpPr>
            <a:spLocks noGrp="1"/>
          </p:cNvSpPr>
          <p:nvPr>
            <p:ph idx="1"/>
          </p:nvPr>
        </p:nvSpPr>
        <p:spPr>
          <a:xfrm>
            <a:off x="0" y="3124200"/>
            <a:ext cx="12192000" cy="3741738"/>
          </a:xfrm>
        </p:spPr>
        <p:txBody>
          <a:bodyPr>
            <a:normAutofit lnSpcReduction="10000"/>
          </a:bodyPr>
          <a:lstStyle/>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buNone/>
            </a:pPr>
            <a:endParaRPr lang="pt-BR" sz="1500" dirty="0"/>
          </a:p>
          <a:p>
            <a:pPr marL="0" indent="0" algn="just">
              <a:spcBef>
                <a:spcPts val="600"/>
              </a:spcBef>
              <a:buNone/>
            </a:pPr>
            <a:r>
              <a:rPr lang="pt-BR" sz="1500" dirty="0"/>
              <a:t>Figura 7. Frequência das respostas da avaliação qualitativa do programa: “Ainda em relação ao ambiente externo, quais seriam as principais AMEAÇAS que podem afetar negativamente o PPG?”. Financeiro (n = 15), desinteresse na carreira (9), administração superior (3), localização (2), pouca divulgação (2), baixa avaliação pela CAPES (1), infraestrutura (1), parcerias (1).</a:t>
            </a:r>
          </a:p>
        </p:txBody>
      </p:sp>
      <p:pic>
        <p:nvPicPr>
          <p:cNvPr id="4" name="Imagem 3" descr="Logotipo, nome da empresa&#10;&#10;O conteúdo gerado por IA pode estar incorreto.">
            <a:extLst>
              <a:ext uri="{FF2B5EF4-FFF2-40B4-BE49-F238E27FC236}">
                <a16:creationId xmlns:a16="http://schemas.microsoft.com/office/drawing/2014/main" id="{F3EDEB75-45EC-D242-3202-DACE3466375A}"/>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7908" y="1828800"/>
            <a:ext cx="10736183" cy="4105793"/>
          </a:xfrm>
          <a:prstGeom prst="rect">
            <a:avLst/>
          </a:prstGeom>
        </p:spPr>
      </p:pic>
    </p:spTree>
    <p:extLst>
      <p:ext uri="{BB962C8B-B14F-4D97-AF65-F5344CB8AC3E}">
        <p14:creationId xmlns:p14="http://schemas.microsoft.com/office/powerpoint/2010/main" val="115266495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BBA9A9F-B63D-1CC2-91C4-76A008A8732A}"/>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010DA535-3E37-A1F6-553F-C0B95D9CF1B7}"/>
              </a:ext>
            </a:extLst>
          </p:cNvPr>
          <p:cNvSpPr>
            <a:spLocks noGrp="1"/>
          </p:cNvSpPr>
          <p:nvPr>
            <p:ph type="title"/>
          </p:nvPr>
        </p:nvSpPr>
        <p:spPr/>
        <p:txBody>
          <a:bodyPr/>
          <a:lstStyle/>
          <a:p>
            <a:pPr algn="ctr"/>
            <a:r>
              <a:rPr lang="pt-BR" dirty="0"/>
              <a:t>Resultados do questionário de autoavaliação</a:t>
            </a:r>
          </a:p>
        </p:txBody>
      </p:sp>
      <p:pic>
        <p:nvPicPr>
          <p:cNvPr id="10" name="Espaço Reservado para Conteúdo 9" descr="Tabela&#10;&#10;O conteúdo gerado por IA pode estar incorreto.">
            <a:extLst>
              <a:ext uri="{FF2B5EF4-FFF2-40B4-BE49-F238E27FC236}">
                <a16:creationId xmlns:a16="http://schemas.microsoft.com/office/drawing/2014/main" id="{B80C55D4-DFA0-0067-9AAC-5061A26A599A}"/>
              </a:ext>
            </a:extLst>
          </p:cNvPr>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390995" y="1524000"/>
            <a:ext cx="11410010" cy="4968875"/>
          </a:xfrm>
        </p:spPr>
      </p:pic>
    </p:spTree>
    <p:extLst>
      <p:ext uri="{BB962C8B-B14F-4D97-AF65-F5344CB8AC3E}">
        <p14:creationId xmlns:p14="http://schemas.microsoft.com/office/powerpoint/2010/main" val="36168302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27AE39F-A667-48E6-4DE4-51FD315EE377}"/>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3845D1AE-64F2-2547-99BE-8D4F923B4CBF}"/>
              </a:ext>
            </a:extLst>
          </p:cNvPr>
          <p:cNvSpPr>
            <a:spLocks noGrp="1"/>
          </p:cNvSpPr>
          <p:nvPr>
            <p:ph type="title"/>
          </p:nvPr>
        </p:nvSpPr>
        <p:spPr/>
        <p:txBody>
          <a:bodyPr/>
          <a:lstStyle/>
          <a:p>
            <a:pPr algn="ctr"/>
            <a:r>
              <a:rPr lang="pt-BR" dirty="0"/>
              <a:t>Resultados das metas do PE 2021-2024</a:t>
            </a:r>
          </a:p>
        </p:txBody>
      </p:sp>
      <p:graphicFrame>
        <p:nvGraphicFramePr>
          <p:cNvPr id="5" name="Espaço Reservado para Conteúdo 4">
            <a:extLst>
              <a:ext uri="{FF2B5EF4-FFF2-40B4-BE49-F238E27FC236}">
                <a16:creationId xmlns:a16="http://schemas.microsoft.com/office/drawing/2014/main" id="{C49079AF-EA9F-EF1C-9834-95973818BE6C}"/>
              </a:ext>
            </a:extLst>
          </p:cNvPr>
          <p:cNvGraphicFramePr>
            <a:graphicFrameLocks noGrp="1"/>
          </p:cNvGraphicFramePr>
          <p:nvPr>
            <p:ph idx="1"/>
            <p:extLst>
              <p:ext uri="{D42A27DB-BD31-4B8C-83A1-F6EECF244321}">
                <p14:modId xmlns:p14="http://schemas.microsoft.com/office/powerpoint/2010/main" val="240919871"/>
              </p:ext>
            </p:extLst>
          </p:nvPr>
        </p:nvGraphicFramePr>
        <p:xfrm>
          <a:off x="2000250" y="1690688"/>
          <a:ext cx="8191500" cy="5014916"/>
        </p:xfrm>
        <a:graphic>
          <a:graphicData uri="http://schemas.openxmlformats.org/drawingml/2006/table">
            <a:tbl>
              <a:tblPr firstRow="1" firstCol="1" bandRow="1">
                <a:tableStyleId>{5C22544A-7EE6-4342-B048-85BDC9FD1C3A}</a:tableStyleId>
              </a:tblPr>
              <a:tblGrid>
                <a:gridCol w="5851072">
                  <a:extLst>
                    <a:ext uri="{9D8B030D-6E8A-4147-A177-3AD203B41FA5}">
                      <a16:colId xmlns:a16="http://schemas.microsoft.com/office/drawing/2014/main" val="3349716519"/>
                    </a:ext>
                  </a:extLst>
                </a:gridCol>
                <a:gridCol w="1248228">
                  <a:extLst>
                    <a:ext uri="{9D8B030D-6E8A-4147-A177-3AD203B41FA5}">
                      <a16:colId xmlns:a16="http://schemas.microsoft.com/office/drawing/2014/main" val="1615853921"/>
                    </a:ext>
                  </a:extLst>
                </a:gridCol>
                <a:gridCol w="1092200">
                  <a:extLst>
                    <a:ext uri="{9D8B030D-6E8A-4147-A177-3AD203B41FA5}">
                      <a16:colId xmlns:a16="http://schemas.microsoft.com/office/drawing/2014/main" val="4006043376"/>
                    </a:ext>
                  </a:extLst>
                </a:gridCol>
              </a:tblGrid>
              <a:tr h="352822">
                <a:tc>
                  <a:txBody>
                    <a:bodyPr/>
                    <a:lstStyle/>
                    <a:p>
                      <a:pPr marL="72000" eaLnBrk="0" fontAlgn="base" latinLnBrk="1">
                        <a:spcBef>
                          <a:spcPts val="105"/>
                        </a:spcBef>
                        <a:spcAft>
                          <a:spcPts val="340"/>
                        </a:spcAft>
                        <a:buNone/>
                      </a:pPr>
                      <a:r>
                        <a:rPr lang="pt-BR" sz="1800" dirty="0">
                          <a:effectLst/>
                        </a:rPr>
                        <a:t>EIXO ESTRUTURANTE</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105"/>
                        </a:spcBef>
                        <a:spcAft>
                          <a:spcPts val="340"/>
                        </a:spcAft>
                        <a:buNone/>
                      </a:pPr>
                      <a:r>
                        <a:rPr lang="pt-BR" sz="1800" spc="5" dirty="0">
                          <a:effectLst/>
                        </a:rPr>
                        <a:t>Metas</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105"/>
                        </a:spcBef>
                        <a:spcAft>
                          <a:spcPts val="340"/>
                        </a:spcAft>
                        <a:buNone/>
                      </a:pPr>
                      <a:r>
                        <a:rPr lang="pt-BR" sz="1800" spc="5" dirty="0">
                          <a:effectLst/>
                        </a:rPr>
                        <a:t>%</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2734252783"/>
                  </a:ext>
                </a:extLst>
              </a:tr>
              <a:tr h="393421">
                <a:tc>
                  <a:txBody>
                    <a:bodyPr/>
                    <a:lstStyle/>
                    <a:p>
                      <a:pPr marL="72000" lvl="0" indent="0" eaLnBrk="0" fontAlgn="base" latinLnBrk="1">
                        <a:spcBef>
                          <a:spcPts val="315"/>
                        </a:spcBef>
                        <a:spcAft>
                          <a:spcPts val="335"/>
                        </a:spcAft>
                        <a:buClr>
                          <a:srgbClr val="000000"/>
                        </a:buClr>
                        <a:buSzPts val="1200"/>
                        <a:buFont typeface="+mj-lt"/>
                        <a:buNone/>
                      </a:pPr>
                      <a:r>
                        <a:rPr lang="pt-BR" sz="1800" b="0" dirty="0">
                          <a:effectLst/>
                        </a:rPr>
                        <a:t>Formação</a:t>
                      </a:r>
                      <a:r>
                        <a:rPr lang="pt-BR" sz="1800" b="0" spc="-15" dirty="0">
                          <a:effectLst/>
                        </a:rPr>
                        <a:t> </a:t>
                      </a:r>
                      <a:r>
                        <a:rPr lang="pt-BR" sz="1800" b="0" dirty="0">
                          <a:effectLst/>
                        </a:rPr>
                        <a:t>de</a:t>
                      </a:r>
                      <a:r>
                        <a:rPr lang="pt-BR" sz="1800" b="0" spc="-15" dirty="0">
                          <a:effectLst/>
                        </a:rPr>
                        <a:t> </a:t>
                      </a:r>
                      <a:r>
                        <a:rPr lang="pt-BR" sz="1800" b="0" dirty="0">
                          <a:effectLst/>
                        </a:rPr>
                        <a:t>recursos</a:t>
                      </a:r>
                      <a:r>
                        <a:rPr lang="pt-BR" sz="1800" b="0" spc="-15" dirty="0">
                          <a:effectLst/>
                        </a:rPr>
                        <a:t> </a:t>
                      </a:r>
                      <a:r>
                        <a:rPr lang="pt-BR" sz="1800" b="0" dirty="0">
                          <a:effectLst/>
                        </a:rPr>
                        <a:t>humanos</a:t>
                      </a:r>
                      <a:endParaRPr lang="pt-BR" sz="1800" b="0" dirty="0">
                        <a:solidFill>
                          <a:srgbClr val="00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0" algn="ctr" eaLnBrk="0" fontAlgn="base" latinLnBrk="1">
                        <a:spcBef>
                          <a:spcPts val="315"/>
                        </a:spcBef>
                        <a:spcAft>
                          <a:spcPts val="335"/>
                        </a:spcAft>
                        <a:buNone/>
                      </a:pPr>
                      <a:r>
                        <a:rPr lang="pt-BR" sz="1800" dirty="0">
                          <a:effectLst/>
                        </a:rPr>
                        <a:t>10</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35"/>
                        </a:spcAft>
                        <a:buNone/>
                      </a:pPr>
                      <a:r>
                        <a:rPr lang="pt-BR" sz="1800" spc="5" dirty="0">
                          <a:effectLst/>
                        </a:rPr>
                        <a:t>13,7%</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3512318022"/>
                  </a:ext>
                </a:extLst>
              </a:tr>
              <a:tr h="393421">
                <a:tc>
                  <a:txBody>
                    <a:bodyPr/>
                    <a:lstStyle/>
                    <a:p>
                      <a:pPr marL="72000" eaLnBrk="0" fontAlgn="base" latinLnBrk="1">
                        <a:spcBef>
                          <a:spcPts val="310"/>
                        </a:spcBef>
                        <a:spcAft>
                          <a:spcPts val="340"/>
                        </a:spcAft>
                        <a:buNone/>
                      </a:pPr>
                      <a:r>
                        <a:rPr lang="pt-BR" sz="1800" b="0" dirty="0">
                          <a:effectLst/>
                        </a:rPr>
                        <a:t>Egressos</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40"/>
                        </a:spcAft>
                        <a:buNone/>
                      </a:pPr>
                      <a:r>
                        <a:rPr lang="pt-BR" sz="1800">
                          <a:effectLst/>
                        </a:rPr>
                        <a:t>3</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40"/>
                        </a:spcAft>
                        <a:buNone/>
                      </a:pPr>
                      <a:r>
                        <a:rPr lang="pt-BR" sz="1800" spc="5" dirty="0">
                          <a:effectLst/>
                        </a:rPr>
                        <a:t>4,1%</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1372608552"/>
                  </a:ext>
                </a:extLst>
              </a:tr>
              <a:tr h="393421">
                <a:tc>
                  <a:txBody>
                    <a:bodyPr/>
                    <a:lstStyle/>
                    <a:p>
                      <a:pPr marL="72000" lvl="0" indent="0" eaLnBrk="0" fontAlgn="base" latinLnBrk="1">
                        <a:spcBef>
                          <a:spcPts val="310"/>
                        </a:spcBef>
                        <a:spcAft>
                          <a:spcPts val="340"/>
                        </a:spcAft>
                        <a:buClr>
                          <a:srgbClr val="000000"/>
                        </a:buClr>
                        <a:buSzPts val="1200"/>
                        <a:buFont typeface="+mj-lt"/>
                        <a:buNone/>
                      </a:pPr>
                      <a:r>
                        <a:rPr lang="pt-BR" sz="1800" b="0" dirty="0">
                          <a:effectLst/>
                        </a:rPr>
                        <a:t>Formação docente</a:t>
                      </a:r>
                      <a:endParaRPr lang="pt-BR" sz="1800" b="0" dirty="0">
                        <a:solidFill>
                          <a:srgbClr val="00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0" algn="ctr" eaLnBrk="0" fontAlgn="base" latinLnBrk="1">
                        <a:spcBef>
                          <a:spcPts val="310"/>
                        </a:spcBef>
                        <a:spcAft>
                          <a:spcPts val="340"/>
                        </a:spcAft>
                        <a:buNone/>
                      </a:pPr>
                      <a:r>
                        <a:rPr lang="pt-BR" sz="1800">
                          <a:effectLst/>
                        </a:rPr>
                        <a:t>3</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40"/>
                        </a:spcAft>
                        <a:buNone/>
                      </a:pPr>
                      <a:r>
                        <a:rPr lang="pt-BR" sz="1800" spc="5" dirty="0">
                          <a:effectLst/>
                        </a:rPr>
                        <a:t>4,1%</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3756595154"/>
                  </a:ext>
                </a:extLst>
              </a:tr>
              <a:tr h="392455">
                <a:tc>
                  <a:txBody>
                    <a:bodyPr/>
                    <a:lstStyle/>
                    <a:p>
                      <a:pPr marL="72000" lvl="0" indent="0" eaLnBrk="0" fontAlgn="base" latinLnBrk="1">
                        <a:spcBef>
                          <a:spcPts val="310"/>
                        </a:spcBef>
                        <a:spcAft>
                          <a:spcPts val="335"/>
                        </a:spcAft>
                        <a:buClr>
                          <a:srgbClr val="000000"/>
                        </a:buClr>
                        <a:buSzPts val="1200"/>
                        <a:buFont typeface="+mj-lt"/>
                        <a:buNone/>
                      </a:pPr>
                      <a:r>
                        <a:rPr lang="pt-BR" sz="1800" b="0" dirty="0">
                          <a:effectLst/>
                        </a:rPr>
                        <a:t>Corpo técnico</a:t>
                      </a:r>
                      <a:endParaRPr lang="pt-BR" sz="1800" b="0" dirty="0">
                        <a:solidFill>
                          <a:srgbClr val="00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0" algn="ctr" eaLnBrk="0" fontAlgn="base" latinLnBrk="1">
                        <a:spcBef>
                          <a:spcPts val="310"/>
                        </a:spcBef>
                        <a:spcAft>
                          <a:spcPts val="335"/>
                        </a:spcAft>
                        <a:buNone/>
                      </a:pPr>
                      <a:r>
                        <a:rPr lang="pt-BR" sz="1800">
                          <a:effectLst/>
                        </a:rPr>
                        <a:t>1</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35"/>
                        </a:spcAft>
                        <a:buNone/>
                      </a:pPr>
                      <a:r>
                        <a:rPr lang="pt-BR" sz="1800" spc="5" dirty="0">
                          <a:effectLst/>
                        </a:rPr>
                        <a:t>1,3%</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4118477105"/>
                  </a:ext>
                </a:extLst>
              </a:tr>
              <a:tr h="394389">
                <a:tc>
                  <a:txBody>
                    <a:bodyPr/>
                    <a:lstStyle/>
                    <a:p>
                      <a:pPr marL="72000" lvl="0" indent="0" eaLnBrk="0" fontAlgn="base" latinLnBrk="1">
                        <a:spcBef>
                          <a:spcPts val="315"/>
                        </a:spcBef>
                        <a:spcAft>
                          <a:spcPts val="340"/>
                        </a:spcAft>
                        <a:buClr>
                          <a:srgbClr val="000000"/>
                        </a:buClr>
                        <a:buSzPts val="1200"/>
                        <a:buFont typeface="+mj-lt"/>
                        <a:buNone/>
                      </a:pPr>
                      <a:r>
                        <a:rPr lang="pt-BR" sz="1800" b="0" spc="5" dirty="0">
                          <a:effectLst/>
                        </a:rPr>
                        <a:t>Internacionalização</a:t>
                      </a:r>
                      <a:endParaRPr lang="pt-BR" sz="1800" b="0" dirty="0">
                        <a:solidFill>
                          <a:srgbClr val="00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0" algn="ctr" eaLnBrk="0" fontAlgn="base" latinLnBrk="1">
                        <a:spcBef>
                          <a:spcPts val="315"/>
                        </a:spcBef>
                        <a:spcAft>
                          <a:spcPts val="340"/>
                        </a:spcAft>
                        <a:buNone/>
                      </a:pPr>
                      <a:r>
                        <a:rPr lang="pt-BR" sz="1800">
                          <a:effectLst/>
                        </a:rPr>
                        <a:t>8</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40"/>
                        </a:spcAft>
                        <a:buNone/>
                      </a:pPr>
                      <a:r>
                        <a:rPr lang="pt-BR" sz="1800" spc="5" dirty="0">
                          <a:effectLst/>
                        </a:rPr>
                        <a:t>10,9%</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2140718166"/>
                  </a:ext>
                </a:extLst>
              </a:tr>
              <a:tr h="392455">
                <a:tc>
                  <a:txBody>
                    <a:bodyPr/>
                    <a:lstStyle/>
                    <a:p>
                      <a:pPr marL="72000" eaLnBrk="0" fontAlgn="base" latinLnBrk="1">
                        <a:spcBef>
                          <a:spcPts val="305"/>
                        </a:spcBef>
                        <a:spcAft>
                          <a:spcPts val="340"/>
                        </a:spcAft>
                        <a:buNone/>
                      </a:pPr>
                      <a:r>
                        <a:rPr lang="pt-BR" sz="1800" b="0" dirty="0">
                          <a:effectLst/>
                        </a:rPr>
                        <a:t>Impacto social</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05"/>
                        </a:spcBef>
                        <a:spcAft>
                          <a:spcPts val="340"/>
                        </a:spcAft>
                        <a:buNone/>
                      </a:pPr>
                      <a:r>
                        <a:rPr lang="pt-BR" sz="1800">
                          <a:effectLst/>
                        </a:rPr>
                        <a:t>9</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05"/>
                        </a:spcBef>
                        <a:spcAft>
                          <a:spcPts val="340"/>
                        </a:spcAft>
                        <a:buNone/>
                      </a:pPr>
                      <a:r>
                        <a:rPr lang="pt-BR" sz="1800" spc="5" dirty="0">
                          <a:effectLst/>
                        </a:rPr>
                        <a:t>12,3%</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2647772360"/>
                  </a:ext>
                </a:extLst>
              </a:tr>
              <a:tr h="394389">
                <a:tc>
                  <a:txBody>
                    <a:bodyPr/>
                    <a:lstStyle/>
                    <a:p>
                      <a:pPr marL="72000" eaLnBrk="0" fontAlgn="base" latinLnBrk="1">
                        <a:spcBef>
                          <a:spcPts val="315"/>
                        </a:spcBef>
                        <a:spcAft>
                          <a:spcPts val="340"/>
                        </a:spcAft>
                        <a:buNone/>
                      </a:pPr>
                      <a:r>
                        <a:rPr lang="pt-BR" sz="1800" b="0" dirty="0">
                          <a:effectLst/>
                        </a:rPr>
                        <a:t>Visibilidade</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40"/>
                        </a:spcAft>
                        <a:buNone/>
                      </a:pPr>
                      <a:r>
                        <a:rPr lang="pt-BR" sz="1800">
                          <a:effectLst/>
                        </a:rPr>
                        <a:t>6</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40"/>
                        </a:spcAft>
                        <a:buNone/>
                      </a:pPr>
                      <a:r>
                        <a:rPr lang="pt-BR" sz="1800" spc="5" dirty="0">
                          <a:effectLst/>
                        </a:rPr>
                        <a:t>8,2%</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797322419"/>
                  </a:ext>
                </a:extLst>
              </a:tr>
              <a:tr h="393421">
                <a:tc>
                  <a:txBody>
                    <a:bodyPr/>
                    <a:lstStyle/>
                    <a:p>
                      <a:pPr marL="72000" eaLnBrk="0" fontAlgn="base" latinLnBrk="1">
                        <a:spcBef>
                          <a:spcPts val="310"/>
                        </a:spcBef>
                        <a:spcAft>
                          <a:spcPts val="340"/>
                        </a:spcAft>
                        <a:buNone/>
                      </a:pPr>
                      <a:r>
                        <a:rPr lang="pt-BR" sz="1800" b="0" dirty="0">
                          <a:effectLst/>
                        </a:rPr>
                        <a:t>Pesquisa</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40"/>
                        </a:spcAft>
                        <a:buNone/>
                      </a:pPr>
                      <a:r>
                        <a:rPr lang="pt-BR" sz="1800">
                          <a:effectLst/>
                        </a:rPr>
                        <a:t>6</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40"/>
                        </a:spcAft>
                        <a:buNone/>
                      </a:pPr>
                      <a:r>
                        <a:rPr lang="pt-BR" sz="1800" spc="5" dirty="0">
                          <a:effectLst/>
                        </a:rPr>
                        <a:t>8,2%</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1141880651"/>
                  </a:ext>
                </a:extLst>
              </a:tr>
              <a:tr h="392455">
                <a:tc>
                  <a:txBody>
                    <a:bodyPr/>
                    <a:lstStyle/>
                    <a:p>
                      <a:pPr marL="72000" eaLnBrk="0" fontAlgn="base" latinLnBrk="1">
                        <a:spcBef>
                          <a:spcPts val="310"/>
                        </a:spcBef>
                        <a:spcAft>
                          <a:spcPts val="335"/>
                        </a:spcAft>
                        <a:buNone/>
                      </a:pPr>
                      <a:r>
                        <a:rPr lang="pt-BR" sz="1800" b="0" dirty="0">
                          <a:effectLst/>
                        </a:rPr>
                        <a:t>Atração de discentes e processo seletivo</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35"/>
                        </a:spcAft>
                        <a:buNone/>
                      </a:pPr>
                      <a:r>
                        <a:rPr lang="pt-BR" sz="1800">
                          <a:effectLst/>
                        </a:rPr>
                        <a:t>3</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0"/>
                        </a:spcBef>
                        <a:spcAft>
                          <a:spcPts val="335"/>
                        </a:spcAft>
                        <a:buNone/>
                      </a:pPr>
                      <a:r>
                        <a:rPr lang="pt-BR" sz="1800" spc="5" dirty="0">
                          <a:effectLst/>
                        </a:rPr>
                        <a:t>4,1%</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773165368"/>
                  </a:ext>
                </a:extLst>
              </a:tr>
              <a:tr h="394389">
                <a:tc>
                  <a:txBody>
                    <a:bodyPr/>
                    <a:lstStyle/>
                    <a:p>
                      <a:pPr marL="72000" eaLnBrk="0" fontAlgn="base" latinLnBrk="1">
                        <a:spcBef>
                          <a:spcPts val="315"/>
                        </a:spcBef>
                        <a:spcAft>
                          <a:spcPts val="340"/>
                        </a:spcAft>
                        <a:buNone/>
                      </a:pPr>
                      <a:r>
                        <a:rPr lang="pt-BR" sz="1800" b="0" dirty="0">
                          <a:effectLst/>
                        </a:rPr>
                        <a:t>Infraestrutura</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40"/>
                        </a:spcAft>
                        <a:buNone/>
                      </a:pPr>
                      <a:r>
                        <a:rPr lang="pt-BR" sz="1800">
                          <a:effectLst/>
                        </a:rPr>
                        <a:t>10</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40"/>
                        </a:spcAft>
                        <a:buNone/>
                      </a:pPr>
                      <a:r>
                        <a:rPr lang="pt-BR" sz="1800" spc="5" dirty="0">
                          <a:effectLst/>
                        </a:rPr>
                        <a:t>13,7%</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35317363"/>
                  </a:ext>
                </a:extLst>
              </a:tr>
              <a:tr h="392455">
                <a:tc>
                  <a:txBody>
                    <a:bodyPr/>
                    <a:lstStyle/>
                    <a:p>
                      <a:pPr marL="72000" eaLnBrk="0" fontAlgn="base" latinLnBrk="1">
                        <a:spcBef>
                          <a:spcPts val="305"/>
                        </a:spcBef>
                        <a:spcAft>
                          <a:spcPts val="340"/>
                        </a:spcAft>
                        <a:buNone/>
                      </a:pPr>
                      <a:r>
                        <a:rPr lang="pt-BR" sz="1800" b="0" spc="-15" dirty="0">
                          <a:effectLst/>
                        </a:rPr>
                        <a:t>Autoavaliação</a:t>
                      </a:r>
                      <a:endParaRPr lang="pt-BR" sz="1600" b="0" dirty="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05"/>
                        </a:spcBef>
                        <a:spcAft>
                          <a:spcPts val="340"/>
                        </a:spcAft>
                        <a:buNone/>
                      </a:pPr>
                      <a:r>
                        <a:rPr lang="pt-BR" sz="1800">
                          <a:effectLst/>
                        </a:rPr>
                        <a:t>10</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05"/>
                        </a:spcBef>
                        <a:spcAft>
                          <a:spcPts val="340"/>
                        </a:spcAft>
                        <a:buNone/>
                      </a:pPr>
                      <a:r>
                        <a:rPr lang="pt-BR" sz="1800" spc="5" dirty="0">
                          <a:effectLst/>
                        </a:rPr>
                        <a:t>13,7%</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163210200"/>
                  </a:ext>
                </a:extLst>
              </a:tr>
              <a:tr h="335423">
                <a:tc>
                  <a:txBody>
                    <a:bodyPr/>
                    <a:lstStyle/>
                    <a:p>
                      <a:pPr marL="72000" lvl="0" indent="0" eaLnBrk="0" fontAlgn="base" latinLnBrk="1">
                        <a:spcBef>
                          <a:spcPts val="315"/>
                        </a:spcBef>
                        <a:spcAft>
                          <a:spcPts val="35"/>
                        </a:spcAft>
                        <a:buClr>
                          <a:srgbClr val="000000"/>
                        </a:buClr>
                        <a:buSzPts val="1200"/>
                        <a:buFont typeface="+mj-lt"/>
                        <a:buNone/>
                      </a:pPr>
                      <a:r>
                        <a:rPr lang="pt-BR" sz="1800" b="0" dirty="0">
                          <a:effectLst/>
                        </a:rPr>
                        <a:t>Integração com a graduação</a:t>
                      </a:r>
                      <a:endParaRPr lang="pt-BR" sz="1800" b="0" dirty="0">
                        <a:solidFill>
                          <a:srgbClr val="000000"/>
                        </a:solidFill>
                        <a:effectLst/>
                        <a:latin typeface="Times New Roman" panose="02020603050405020304" pitchFamily="18" charset="0"/>
                        <a:ea typeface="Times New Roman" panose="02020603050405020304" pitchFamily="18" charset="0"/>
                      </a:endParaRPr>
                    </a:p>
                  </a:txBody>
                  <a:tcPr marL="0" marR="0" marT="0" marB="0" anchor="ctr"/>
                </a:tc>
                <a:tc>
                  <a:txBody>
                    <a:bodyPr/>
                    <a:lstStyle/>
                    <a:p>
                      <a:pPr marL="0" algn="ctr" eaLnBrk="0" fontAlgn="base" latinLnBrk="1">
                        <a:spcBef>
                          <a:spcPts val="315"/>
                        </a:spcBef>
                        <a:spcAft>
                          <a:spcPts val="35"/>
                        </a:spcAft>
                        <a:buNone/>
                      </a:pPr>
                      <a:r>
                        <a:rPr lang="pt-BR" sz="1800">
                          <a:effectLst/>
                        </a:rPr>
                        <a:t>4</a:t>
                      </a:r>
                      <a:endParaRPr lang="pt-BR" sz="1600">
                        <a:solidFill>
                          <a:srgbClr val="000000"/>
                        </a:solidFill>
                        <a:effectLst/>
                        <a:latin typeface="Arial" panose="020B0604020202020204" pitchFamily="34" charset="0"/>
                        <a:ea typeface="Arial" panose="020B0604020202020204" pitchFamily="34" charset="0"/>
                      </a:endParaRPr>
                    </a:p>
                  </a:txBody>
                  <a:tcPr marL="0" marR="0" marT="0" marB="0" anchor="ctr"/>
                </a:tc>
                <a:tc>
                  <a:txBody>
                    <a:bodyPr/>
                    <a:lstStyle/>
                    <a:p>
                      <a:pPr marL="0" algn="ctr" eaLnBrk="0" fontAlgn="base" latinLnBrk="1">
                        <a:spcBef>
                          <a:spcPts val="315"/>
                        </a:spcBef>
                        <a:spcAft>
                          <a:spcPts val="35"/>
                        </a:spcAft>
                        <a:buNone/>
                      </a:pPr>
                      <a:r>
                        <a:rPr lang="pt-BR" sz="1800" spc="5" dirty="0">
                          <a:effectLst/>
                        </a:rPr>
                        <a:t>5,4%</a:t>
                      </a:r>
                      <a:endParaRPr lang="pt-BR" sz="1600" dirty="0">
                        <a:solidFill>
                          <a:srgbClr val="000000"/>
                        </a:solidFill>
                        <a:effectLst/>
                        <a:latin typeface="Arial" panose="020B0604020202020204" pitchFamily="34" charset="0"/>
                        <a:ea typeface="Arial" panose="020B0604020202020204" pitchFamily="34" charset="0"/>
                      </a:endParaRPr>
                    </a:p>
                  </a:txBody>
                  <a:tcPr marL="0" marR="0" marT="0" marB="0" anchor="ctr"/>
                </a:tc>
                <a:extLst>
                  <a:ext uri="{0D108BD9-81ED-4DB2-BD59-A6C34878D82A}">
                    <a16:rowId xmlns:a16="http://schemas.microsoft.com/office/drawing/2014/main" val="720464587"/>
                  </a:ext>
                </a:extLst>
              </a:tr>
            </a:tbl>
          </a:graphicData>
        </a:graphic>
      </p:graphicFrame>
    </p:spTree>
    <p:extLst>
      <p:ext uri="{BB962C8B-B14F-4D97-AF65-F5344CB8AC3E}">
        <p14:creationId xmlns:p14="http://schemas.microsoft.com/office/powerpoint/2010/main" val="192966479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C5C2C74-FD0E-EDBA-9210-1FE827B9D302}"/>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0233DCED-2C8F-313F-0356-02174F9CF184}"/>
              </a:ext>
            </a:extLst>
          </p:cNvPr>
          <p:cNvSpPr>
            <a:spLocks noGrp="1"/>
          </p:cNvSpPr>
          <p:nvPr>
            <p:ph type="title"/>
          </p:nvPr>
        </p:nvSpPr>
        <p:spPr/>
        <p:txBody>
          <a:bodyPr/>
          <a:lstStyle/>
          <a:p>
            <a:pPr algn="ctr"/>
            <a:r>
              <a:rPr lang="pt-BR" dirty="0"/>
              <a:t>Resultados das metas do PE 2021-2024</a:t>
            </a:r>
          </a:p>
        </p:txBody>
      </p:sp>
      <p:sp>
        <p:nvSpPr>
          <p:cNvPr id="17" name="Espaço Reservado para Conteúdo 16">
            <a:extLst>
              <a:ext uri="{FF2B5EF4-FFF2-40B4-BE49-F238E27FC236}">
                <a16:creationId xmlns:a16="http://schemas.microsoft.com/office/drawing/2014/main" id="{DC38AAD6-06B1-5FB8-2486-FCDB91514D91}"/>
              </a:ext>
            </a:extLst>
          </p:cNvPr>
          <p:cNvSpPr>
            <a:spLocks noGrp="1"/>
          </p:cNvSpPr>
          <p:nvPr>
            <p:ph idx="1"/>
          </p:nvPr>
        </p:nvSpPr>
        <p:spPr>
          <a:xfrm>
            <a:off x="0" y="3124200"/>
            <a:ext cx="12192000" cy="3741738"/>
          </a:xfrm>
        </p:spPr>
        <p:txBody>
          <a:bodyPr>
            <a:noAutofit/>
          </a:bodyPr>
          <a:lstStyle/>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r>
              <a:rPr lang="pt-BR" sz="1500" dirty="0"/>
              <a:t>Figura 8. Proporção de metas de curto prazo (2021 a 2024) consideradas atingidas, parcialmente atingidas e não atingidas conforme Planejamento Estratégico do Programa.</a:t>
            </a:r>
          </a:p>
        </p:txBody>
      </p:sp>
      <p:pic>
        <p:nvPicPr>
          <p:cNvPr id="5" name="Imagem 4" descr="Gráfico, Diagrama&#10;&#10;O conteúdo gerado por IA pode estar incorreto.">
            <a:extLst>
              <a:ext uri="{FF2B5EF4-FFF2-40B4-BE49-F238E27FC236}">
                <a16:creationId xmlns:a16="http://schemas.microsoft.com/office/drawing/2014/main" id="{3F7549BA-A26F-46C0-BBAC-C913524405E7}"/>
              </a:ext>
            </a:extLst>
          </p:cNvPr>
          <p:cNvPicPr>
            <a:picLocks noChangeAspect="1"/>
          </p:cNvPicPr>
          <p:nvPr/>
        </p:nvPicPr>
        <p:blipFill>
          <a:blip r:embed="rId3">
            <a:extLst>
              <a:ext uri="{28A0092B-C50C-407E-A947-70E740481C1C}">
                <a14:useLocalDpi xmlns:a14="http://schemas.microsoft.com/office/drawing/2010/main" val="0"/>
              </a:ext>
            </a:extLst>
          </a:blip>
          <a:srcRect t="16138"/>
          <a:stretch/>
        </p:blipFill>
        <p:spPr>
          <a:xfrm>
            <a:off x="1617902" y="1524000"/>
            <a:ext cx="8956196" cy="4633226"/>
          </a:xfrm>
          <a:prstGeom prst="rect">
            <a:avLst/>
          </a:prstGeom>
        </p:spPr>
      </p:pic>
    </p:spTree>
    <p:extLst>
      <p:ext uri="{BB962C8B-B14F-4D97-AF65-F5344CB8AC3E}">
        <p14:creationId xmlns:p14="http://schemas.microsoft.com/office/powerpoint/2010/main" val="86132767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71ADE71-8A2B-65AA-07E2-E57824BB2D75}"/>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BA224031-DD7D-4A4D-384D-69CAE09F016E}"/>
              </a:ext>
            </a:extLst>
          </p:cNvPr>
          <p:cNvSpPr>
            <a:spLocks noGrp="1"/>
          </p:cNvSpPr>
          <p:nvPr>
            <p:ph type="title"/>
          </p:nvPr>
        </p:nvSpPr>
        <p:spPr/>
        <p:txBody>
          <a:bodyPr/>
          <a:lstStyle/>
          <a:p>
            <a:pPr algn="ctr"/>
            <a:r>
              <a:rPr lang="pt-BR" dirty="0"/>
              <a:t>Resultados das metas do PE 2021-2024</a:t>
            </a:r>
          </a:p>
        </p:txBody>
      </p:sp>
      <p:sp>
        <p:nvSpPr>
          <p:cNvPr id="17" name="Espaço Reservado para Conteúdo 16">
            <a:extLst>
              <a:ext uri="{FF2B5EF4-FFF2-40B4-BE49-F238E27FC236}">
                <a16:creationId xmlns:a16="http://schemas.microsoft.com/office/drawing/2014/main" id="{E08CF52E-E385-64E8-6825-B2C21170F01D}"/>
              </a:ext>
            </a:extLst>
          </p:cNvPr>
          <p:cNvSpPr>
            <a:spLocks noGrp="1"/>
          </p:cNvSpPr>
          <p:nvPr>
            <p:ph idx="1"/>
          </p:nvPr>
        </p:nvSpPr>
        <p:spPr>
          <a:xfrm>
            <a:off x="0" y="3124200"/>
            <a:ext cx="12192000" cy="3741738"/>
          </a:xfrm>
        </p:spPr>
        <p:txBody>
          <a:bodyPr>
            <a:noAutofit/>
          </a:bodyPr>
          <a:lstStyle/>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r>
              <a:rPr lang="pt-BR" sz="1500" dirty="0"/>
              <a:t>Figura 9. Proporção de metas de curto prazo (2021 a 2024) consideradas atingidas, parcialmente atingidas e não atingidas apresentadas por eixo estruturante (Anexos 1, 2 e 3).</a:t>
            </a:r>
          </a:p>
        </p:txBody>
      </p:sp>
      <p:pic>
        <p:nvPicPr>
          <p:cNvPr id="4" name="Imagem 3" descr="Gráfico, Gráfico de barras">
            <a:extLst>
              <a:ext uri="{FF2B5EF4-FFF2-40B4-BE49-F238E27FC236}">
                <a16:creationId xmlns:a16="http://schemas.microsoft.com/office/drawing/2014/main" id="{4EC546DD-89C0-8122-4094-1BD6E6785FA9}"/>
              </a:ext>
            </a:extLst>
          </p:cNvPr>
          <p:cNvPicPr>
            <a:picLocks noChangeAspect="1"/>
          </p:cNvPicPr>
          <p:nvPr/>
        </p:nvPicPr>
        <p:blipFill>
          <a:blip r:embed="rId3">
            <a:extLst>
              <a:ext uri="{28A0092B-C50C-407E-A947-70E740481C1C}">
                <a14:useLocalDpi xmlns:a14="http://schemas.microsoft.com/office/drawing/2010/main" val="0"/>
              </a:ext>
            </a:extLst>
          </a:blip>
          <a:srcRect b="3743"/>
          <a:stretch/>
        </p:blipFill>
        <p:spPr>
          <a:xfrm>
            <a:off x="1496206" y="1447800"/>
            <a:ext cx="9199588" cy="4876799"/>
          </a:xfrm>
          <a:prstGeom prst="rect">
            <a:avLst/>
          </a:prstGeom>
        </p:spPr>
      </p:pic>
    </p:spTree>
    <p:extLst>
      <p:ext uri="{BB962C8B-B14F-4D97-AF65-F5344CB8AC3E}">
        <p14:creationId xmlns:p14="http://schemas.microsoft.com/office/powerpoint/2010/main" val="25921257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F5EC3B8-DDF7-7448-5154-B6230FB0401A}"/>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E43B435F-6FF7-0CC9-85D6-D22F2AEE6789}"/>
              </a:ext>
            </a:extLst>
          </p:cNvPr>
          <p:cNvSpPr>
            <a:spLocks noGrp="1"/>
          </p:cNvSpPr>
          <p:nvPr>
            <p:ph type="title"/>
          </p:nvPr>
        </p:nvSpPr>
        <p:spPr/>
        <p:txBody>
          <a:bodyPr/>
          <a:lstStyle/>
          <a:p>
            <a:pPr algn="ctr"/>
            <a:r>
              <a:rPr lang="pt-BR" dirty="0"/>
              <a:t>Resultados sobre o doutorado no PPGBN</a:t>
            </a:r>
          </a:p>
        </p:txBody>
      </p:sp>
      <p:pic>
        <p:nvPicPr>
          <p:cNvPr id="7" name="Imagem 6" descr="Gráfico, Gráfico de pizza&#10;&#10;O conteúdo gerado por IA pode estar incorreto.">
            <a:extLst>
              <a:ext uri="{FF2B5EF4-FFF2-40B4-BE49-F238E27FC236}">
                <a16:creationId xmlns:a16="http://schemas.microsoft.com/office/drawing/2014/main" id="{8593F350-38EA-D529-42E6-8B25DC98A16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85944" y="1690688"/>
            <a:ext cx="8220111" cy="4802187"/>
          </a:xfrm>
          <a:prstGeom prst="rect">
            <a:avLst/>
          </a:prstGeom>
        </p:spPr>
      </p:pic>
    </p:spTree>
    <p:extLst>
      <p:ext uri="{BB962C8B-B14F-4D97-AF65-F5344CB8AC3E}">
        <p14:creationId xmlns:p14="http://schemas.microsoft.com/office/powerpoint/2010/main" val="283150813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EC846E1-67C5-BC60-93BB-8499293C4949}"/>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527726F3-A0E0-63BB-C757-9D6B767BF1D8}"/>
              </a:ext>
            </a:extLst>
          </p:cNvPr>
          <p:cNvSpPr>
            <a:spLocks noGrp="1"/>
          </p:cNvSpPr>
          <p:nvPr>
            <p:ph type="title"/>
          </p:nvPr>
        </p:nvSpPr>
        <p:spPr/>
        <p:txBody>
          <a:bodyPr/>
          <a:lstStyle/>
          <a:p>
            <a:pPr algn="ctr"/>
            <a:r>
              <a:rPr lang="pt-BR" dirty="0"/>
              <a:t>Resultados sobre o doutorado no PPGBN</a:t>
            </a:r>
          </a:p>
        </p:txBody>
      </p:sp>
      <p:pic>
        <p:nvPicPr>
          <p:cNvPr id="4" name="Imagem 3" descr="Gráfico, Gráfico de pizza&#10;&#10;O conteúdo gerado por IA pode estar incorreto.">
            <a:extLst>
              <a:ext uri="{FF2B5EF4-FFF2-40B4-BE49-F238E27FC236}">
                <a16:creationId xmlns:a16="http://schemas.microsoft.com/office/drawing/2014/main" id="{ED8E7F99-FADA-653E-7116-8BFFC196D57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 y="1935000"/>
            <a:ext cx="6080233" cy="3780000"/>
          </a:xfrm>
          <a:prstGeom prst="rect">
            <a:avLst/>
          </a:prstGeom>
        </p:spPr>
      </p:pic>
      <p:pic>
        <p:nvPicPr>
          <p:cNvPr id="6" name="Imagem 5" descr="Gráfico, Gráfico de pizza&#10;&#10;O conteúdo gerado por IA pode estar incorreto.">
            <a:extLst>
              <a:ext uri="{FF2B5EF4-FFF2-40B4-BE49-F238E27FC236}">
                <a16:creationId xmlns:a16="http://schemas.microsoft.com/office/drawing/2014/main" id="{A4BA55E5-65DB-FF10-E273-70E681DF83B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40519" y="1905000"/>
            <a:ext cx="6151481" cy="3780000"/>
          </a:xfrm>
          <a:prstGeom prst="rect">
            <a:avLst/>
          </a:prstGeom>
        </p:spPr>
      </p:pic>
    </p:spTree>
    <p:extLst>
      <p:ext uri="{BB962C8B-B14F-4D97-AF65-F5344CB8AC3E}">
        <p14:creationId xmlns:p14="http://schemas.microsoft.com/office/powerpoint/2010/main" val="101972217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F13E54F-E4D4-9993-CF3E-35B1CDCC7810}"/>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3BB4BF8D-D64A-0EEF-D9A7-A91E1146A4A5}"/>
              </a:ext>
            </a:extLst>
          </p:cNvPr>
          <p:cNvSpPr>
            <a:spLocks noGrp="1"/>
          </p:cNvSpPr>
          <p:nvPr>
            <p:ph type="title"/>
          </p:nvPr>
        </p:nvSpPr>
        <p:spPr/>
        <p:txBody>
          <a:bodyPr/>
          <a:lstStyle/>
          <a:p>
            <a:pPr algn="ctr"/>
            <a:r>
              <a:rPr lang="pt-BR" dirty="0"/>
              <a:t>Resultados sobre o doutorado no PPGBN</a:t>
            </a:r>
          </a:p>
        </p:txBody>
      </p:sp>
      <p:sp>
        <p:nvSpPr>
          <p:cNvPr id="17" name="Espaço Reservado para Conteúdo 16">
            <a:extLst>
              <a:ext uri="{FF2B5EF4-FFF2-40B4-BE49-F238E27FC236}">
                <a16:creationId xmlns:a16="http://schemas.microsoft.com/office/drawing/2014/main" id="{607A5F91-E891-5BCB-B428-930AB7740D11}"/>
              </a:ext>
            </a:extLst>
          </p:cNvPr>
          <p:cNvSpPr>
            <a:spLocks noGrp="1"/>
          </p:cNvSpPr>
          <p:nvPr>
            <p:ph idx="1"/>
          </p:nvPr>
        </p:nvSpPr>
        <p:spPr>
          <a:xfrm>
            <a:off x="0" y="3124200"/>
            <a:ext cx="12192000" cy="3741738"/>
          </a:xfrm>
        </p:spPr>
        <p:txBody>
          <a:bodyPr>
            <a:noAutofit/>
          </a:bodyPr>
          <a:lstStyle/>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2400"/>
              </a:spcBef>
              <a:buNone/>
            </a:pPr>
            <a:r>
              <a:rPr lang="pt-BR" sz="1500" dirty="0"/>
              <a:t>Figura 10. Frequência das respostas da avaliação qualitativa do curso de Doutorado no programa: “Quais são os benefícios/vantagens que você enxerga na implementação de um Doutorado no PPGBN?”. Consolidação científica (n = 8), Projetos de longo prazo (7), Visibilidade do Programa (4), Formação de pessoal (3), Aumento de recursos (1).</a:t>
            </a:r>
          </a:p>
        </p:txBody>
      </p:sp>
      <p:pic>
        <p:nvPicPr>
          <p:cNvPr id="5" name="Imagem 4" descr="Interface gráfica do usuário, Texto, Aplicativo&#10;&#10;O conteúdo gerado por IA pode estar incorreto.">
            <a:extLst>
              <a:ext uri="{FF2B5EF4-FFF2-40B4-BE49-F238E27FC236}">
                <a16:creationId xmlns:a16="http://schemas.microsoft.com/office/drawing/2014/main" id="{1E3ECBF4-E007-708D-68CE-CD88DB7D2A5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035407" y="2015331"/>
            <a:ext cx="10121185" cy="4004469"/>
          </a:xfrm>
          <a:prstGeom prst="rect">
            <a:avLst/>
          </a:prstGeom>
        </p:spPr>
      </p:pic>
    </p:spTree>
    <p:extLst>
      <p:ext uri="{BB962C8B-B14F-4D97-AF65-F5344CB8AC3E}">
        <p14:creationId xmlns:p14="http://schemas.microsoft.com/office/powerpoint/2010/main" val="33304940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4A1B996-0E0D-4B2C-6A0F-57F65DF8C15F}"/>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2A6A76B2-19B2-A52C-2C19-DA9C611376C4}"/>
              </a:ext>
            </a:extLst>
          </p:cNvPr>
          <p:cNvSpPr>
            <a:spLocks noGrp="1"/>
          </p:cNvSpPr>
          <p:nvPr>
            <p:ph type="title"/>
          </p:nvPr>
        </p:nvSpPr>
        <p:spPr/>
        <p:txBody>
          <a:bodyPr/>
          <a:lstStyle/>
          <a:p>
            <a:pPr algn="ctr"/>
            <a:r>
              <a:rPr lang="pt-BR" dirty="0"/>
              <a:t>Resultados sobre o doutorado no PPGBN</a:t>
            </a:r>
          </a:p>
        </p:txBody>
      </p:sp>
      <p:sp>
        <p:nvSpPr>
          <p:cNvPr id="17" name="Espaço Reservado para Conteúdo 16">
            <a:extLst>
              <a:ext uri="{FF2B5EF4-FFF2-40B4-BE49-F238E27FC236}">
                <a16:creationId xmlns:a16="http://schemas.microsoft.com/office/drawing/2014/main" id="{92012D23-0ECE-C773-C4B8-821FB37BCA40}"/>
              </a:ext>
            </a:extLst>
          </p:cNvPr>
          <p:cNvSpPr>
            <a:spLocks noGrp="1"/>
          </p:cNvSpPr>
          <p:nvPr>
            <p:ph idx="1"/>
          </p:nvPr>
        </p:nvSpPr>
        <p:spPr>
          <a:xfrm>
            <a:off x="0" y="3124200"/>
            <a:ext cx="12192000" cy="3741738"/>
          </a:xfrm>
        </p:spPr>
        <p:txBody>
          <a:bodyPr>
            <a:noAutofit/>
          </a:bodyPr>
          <a:lstStyle/>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1200"/>
              </a:spcBef>
              <a:buNone/>
            </a:pPr>
            <a:endParaRPr lang="pt-BR" sz="1500" dirty="0"/>
          </a:p>
          <a:p>
            <a:pPr marL="0" indent="0" algn="just">
              <a:spcBef>
                <a:spcPts val="2400"/>
              </a:spcBef>
              <a:buNone/>
            </a:pPr>
            <a:r>
              <a:rPr lang="pt-BR" sz="1500" dirty="0"/>
              <a:t>Figura 11. Frequência das respostas da avaliação qualitativa do curso de Doutorado no programa: “Quais são os prejuízos/desvantagens que você enxerga na implementação de um Doutorado no PPGBN?”. Sobrecarga docentes e TAE (n = 13), baixa demanda regional (n = 2),  necessidade de infraestrutura (n = 2).</a:t>
            </a:r>
          </a:p>
        </p:txBody>
      </p:sp>
      <p:pic>
        <p:nvPicPr>
          <p:cNvPr id="4" name="Imagem 3" descr="Uma imagem contendo Interface gráfica do usuário">
            <a:extLst>
              <a:ext uri="{FF2B5EF4-FFF2-40B4-BE49-F238E27FC236}">
                <a16:creationId xmlns:a16="http://schemas.microsoft.com/office/drawing/2014/main" id="{6B09FA53-DA5B-4EF1-EE97-13A5DBE847A8}"/>
              </a:ext>
            </a:extLst>
          </p:cNvPr>
          <p:cNvPicPr>
            <a:picLocks noChangeAspect="1"/>
          </p:cNvPicPr>
          <p:nvPr/>
        </p:nvPicPr>
        <p:blipFill>
          <a:blip r:embed="rId3">
            <a:extLst>
              <a:ext uri="{28A0092B-C50C-407E-A947-70E740481C1C}">
                <a14:useLocalDpi xmlns:a14="http://schemas.microsoft.com/office/drawing/2010/main" val="0"/>
              </a:ext>
            </a:extLst>
          </a:blip>
          <a:srcRect l="13331" r="19836"/>
          <a:stretch/>
        </p:blipFill>
        <p:spPr>
          <a:xfrm>
            <a:off x="1369177" y="2438400"/>
            <a:ext cx="9453645" cy="3498056"/>
          </a:xfrm>
          <a:prstGeom prst="rect">
            <a:avLst/>
          </a:prstGeom>
        </p:spPr>
      </p:pic>
    </p:spTree>
    <p:extLst>
      <p:ext uri="{BB962C8B-B14F-4D97-AF65-F5344CB8AC3E}">
        <p14:creationId xmlns:p14="http://schemas.microsoft.com/office/powerpoint/2010/main" val="127326540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6EE0901-4144-8A93-BF07-E735E2478468}"/>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F68EF342-B90A-7082-B437-F0177B28A764}"/>
              </a:ext>
            </a:extLst>
          </p:cNvPr>
          <p:cNvSpPr>
            <a:spLocks noGrp="1"/>
          </p:cNvSpPr>
          <p:nvPr>
            <p:ph type="title"/>
          </p:nvPr>
        </p:nvSpPr>
        <p:spPr/>
        <p:txBody>
          <a:bodyPr/>
          <a:lstStyle/>
          <a:p>
            <a:pPr algn="ctr"/>
            <a:r>
              <a:rPr lang="pt-BR" dirty="0"/>
              <a:t>Considerações finais sobre a autoavaliação</a:t>
            </a:r>
          </a:p>
        </p:txBody>
      </p:sp>
      <p:sp>
        <p:nvSpPr>
          <p:cNvPr id="3" name="Espaço Reservado para Conteúdo 2">
            <a:extLst>
              <a:ext uri="{FF2B5EF4-FFF2-40B4-BE49-F238E27FC236}">
                <a16:creationId xmlns:a16="http://schemas.microsoft.com/office/drawing/2014/main" id="{1DA61A55-4D8F-92C7-FA16-8CBE8C2CFBE1}"/>
              </a:ext>
            </a:extLst>
          </p:cNvPr>
          <p:cNvSpPr>
            <a:spLocks noGrp="1"/>
          </p:cNvSpPr>
          <p:nvPr>
            <p:ph idx="1"/>
          </p:nvPr>
        </p:nvSpPr>
        <p:spPr>
          <a:xfrm>
            <a:off x="838200" y="1825624"/>
            <a:ext cx="10515600" cy="5032375"/>
          </a:xfrm>
        </p:spPr>
        <p:txBody>
          <a:bodyPr>
            <a:normAutofit/>
          </a:bodyPr>
          <a:lstStyle/>
          <a:p>
            <a:pPr algn="just"/>
            <a:r>
              <a:rPr lang="pt-BR" dirty="0"/>
              <a:t>Ambiente interno:</a:t>
            </a:r>
          </a:p>
          <a:p>
            <a:pPr lvl="1" algn="just">
              <a:buFont typeface="Aptos" panose="020B0004020202020204" pitchFamily="34" charset="0"/>
              <a:buChar char="−"/>
            </a:pPr>
            <a:r>
              <a:rPr lang="pt-BR" dirty="0"/>
              <a:t>Aspectos positivos que refletem a dedicação e o comprometimento da comunidade acadêmica com a excelência das atividades do programa.</a:t>
            </a:r>
          </a:p>
          <a:p>
            <a:pPr lvl="1" algn="just">
              <a:buFont typeface="Aptos" panose="020B0004020202020204" pitchFamily="34" charset="0"/>
              <a:buChar char="−"/>
            </a:pPr>
            <a:r>
              <a:rPr lang="pt-BR" dirty="0"/>
              <a:t>Desafios que impactam diretamente na visibilidade e alcance das metas do PPGBN, indicando a necessidade de ações imediatas de mitigação e sustentabilidade do programa a longo prazo.</a:t>
            </a:r>
          </a:p>
          <a:p>
            <a:pPr marL="457200" lvl="1" indent="0" algn="just">
              <a:buNone/>
            </a:pPr>
            <a:r>
              <a:rPr lang="pt-BR" dirty="0"/>
              <a:t> </a:t>
            </a:r>
          </a:p>
          <a:p>
            <a:pPr algn="just"/>
            <a:r>
              <a:rPr lang="pt-BR" dirty="0"/>
              <a:t>Ambiente externo:</a:t>
            </a:r>
          </a:p>
          <a:p>
            <a:pPr lvl="1" algn="just">
              <a:buFont typeface="Aptos" panose="020B0004020202020204" pitchFamily="34" charset="0"/>
              <a:buChar char="−"/>
            </a:pPr>
            <a:r>
              <a:rPr lang="pt-BR" dirty="0"/>
              <a:t>Oportunidades de colaboração e crescimento junto a instituições regionais da Tríplice Fronteira.</a:t>
            </a:r>
          </a:p>
          <a:p>
            <a:pPr lvl="1" algn="just">
              <a:buFont typeface="Aptos" panose="020B0004020202020204" pitchFamily="34" charset="0"/>
              <a:buChar char="−"/>
            </a:pPr>
            <a:r>
              <a:rPr lang="pt-BR" dirty="0"/>
              <a:t>Integração regional e fortalecimento do impacto social e econômico do PPGBN como desafios principais.</a:t>
            </a:r>
          </a:p>
          <a:p>
            <a:pPr algn="just"/>
            <a:endParaRPr lang="pt-BR" dirty="0"/>
          </a:p>
        </p:txBody>
      </p:sp>
    </p:spTree>
    <p:extLst>
      <p:ext uri="{BB962C8B-B14F-4D97-AF65-F5344CB8AC3E}">
        <p14:creationId xmlns:p14="http://schemas.microsoft.com/office/powerpoint/2010/main" val="8025480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652621D-6BEF-1AE5-0904-15DDC5B5A20B}"/>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98FC8313-AA89-4CF8-6103-F34788708267}"/>
              </a:ext>
            </a:extLst>
          </p:cNvPr>
          <p:cNvSpPr>
            <a:spLocks noGrp="1"/>
          </p:cNvSpPr>
          <p:nvPr>
            <p:ph type="title"/>
          </p:nvPr>
        </p:nvSpPr>
        <p:spPr/>
        <p:txBody>
          <a:bodyPr/>
          <a:lstStyle/>
          <a:p>
            <a:pPr algn="ctr"/>
            <a:r>
              <a:rPr lang="pt-BR" dirty="0"/>
              <a:t>Considerações finais sobre a autoavaliação</a:t>
            </a:r>
          </a:p>
        </p:txBody>
      </p:sp>
      <p:sp>
        <p:nvSpPr>
          <p:cNvPr id="3" name="Espaço Reservado para Conteúdo 2">
            <a:extLst>
              <a:ext uri="{FF2B5EF4-FFF2-40B4-BE49-F238E27FC236}">
                <a16:creationId xmlns:a16="http://schemas.microsoft.com/office/drawing/2014/main" id="{0C6CE578-7682-6AD2-9D4A-011B094C6B8D}"/>
              </a:ext>
            </a:extLst>
          </p:cNvPr>
          <p:cNvSpPr>
            <a:spLocks noGrp="1"/>
          </p:cNvSpPr>
          <p:nvPr>
            <p:ph idx="1"/>
          </p:nvPr>
        </p:nvSpPr>
        <p:spPr>
          <a:xfrm>
            <a:off x="838200" y="1825624"/>
            <a:ext cx="10744200" cy="5032375"/>
          </a:xfrm>
        </p:spPr>
        <p:txBody>
          <a:bodyPr>
            <a:normAutofit/>
          </a:bodyPr>
          <a:lstStyle/>
          <a:p>
            <a:pPr algn="just"/>
            <a:r>
              <a:rPr lang="pt-BR" dirty="0"/>
              <a:t>Metas do Planejamento Estratégico:</a:t>
            </a:r>
          </a:p>
          <a:p>
            <a:pPr lvl="1" algn="just">
              <a:buFont typeface="Aptos" panose="020B0004020202020204" pitchFamily="34" charset="0"/>
              <a:buChar char="−"/>
            </a:pPr>
            <a:r>
              <a:rPr lang="pt-BR" dirty="0"/>
              <a:t>Alta inadimplência (45%), com desafios significativos em vários eixos.</a:t>
            </a:r>
          </a:p>
          <a:p>
            <a:pPr lvl="1" algn="just">
              <a:buFont typeface="Aptos" panose="020B0004020202020204" pitchFamily="34" charset="0"/>
              <a:buChar char="−"/>
            </a:pPr>
            <a:r>
              <a:rPr lang="pt-BR" dirty="0"/>
              <a:t>Reflexos da pandemia e isolamento social: </a:t>
            </a:r>
          </a:p>
          <a:p>
            <a:pPr lvl="2" algn="just">
              <a:buFont typeface="Aptos" panose="020B0004020202020204" pitchFamily="34" charset="0"/>
              <a:buChar char="◦"/>
            </a:pPr>
            <a:r>
              <a:rPr lang="pt-BR" dirty="0"/>
              <a:t>Eixos de internacionalização, impacto social, infraestrutura e formação docente.</a:t>
            </a:r>
          </a:p>
          <a:p>
            <a:pPr lvl="2" algn="just">
              <a:buFont typeface="Aptos" panose="020B0004020202020204" pitchFamily="34" charset="0"/>
              <a:buChar char="◦"/>
            </a:pPr>
            <a:r>
              <a:rPr lang="pt-BR" dirty="0"/>
              <a:t>Metas de fortalecimento do vínculo entre docentes e discentes, a promoção de eventos de capacitação e extensão.</a:t>
            </a:r>
          </a:p>
          <a:p>
            <a:pPr lvl="2" algn="just">
              <a:buFont typeface="Aptos" panose="020B0004020202020204" pitchFamily="34" charset="0"/>
              <a:buChar char="◦"/>
            </a:pPr>
            <a:r>
              <a:rPr lang="pt-BR" dirty="0"/>
              <a:t>Resiliência do programa em suas atividades essenciais. </a:t>
            </a:r>
          </a:p>
          <a:p>
            <a:pPr lvl="2" algn="just">
              <a:buFont typeface="Aptos" panose="020B0004020202020204" pitchFamily="34" charset="0"/>
              <a:buChar char="◦"/>
            </a:pPr>
            <a:r>
              <a:rPr lang="pt-BR" dirty="0"/>
              <a:t>Necessidade de estratégias mais flexíveis e adaptáveis nos próximos ciclos do planejamento estratégico.</a:t>
            </a:r>
          </a:p>
          <a:p>
            <a:pPr lvl="2" algn="just">
              <a:buFont typeface="Aptos" panose="020B0004020202020204" pitchFamily="34" charset="0"/>
              <a:buChar char="−"/>
            </a:pPr>
            <a:endParaRPr lang="pt-BR" dirty="0"/>
          </a:p>
          <a:p>
            <a:pPr lvl="1" algn="just">
              <a:buFont typeface="Aptos" panose="020B0004020202020204" pitchFamily="34" charset="0"/>
              <a:buChar char="−"/>
            </a:pPr>
            <a:r>
              <a:rPr lang="pt-BR" dirty="0"/>
              <a:t>Excesso de metas e dificuldade de operacionalização e acompanhamento.</a:t>
            </a:r>
          </a:p>
          <a:p>
            <a:pPr lvl="2" algn="just">
              <a:buFont typeface="Aptos" panose="020B0004020202020204" pitchFamily="34" charset="0"/>
              <a:buChar char="◦"/>
            </a:pPr>
            <a:r>
              <a:rPr lang="pt-BR" dirty="0"/>
              <a:t>Revisão, redução e organização mais objetiva, baseada nas prioridades identificadas neste relatório.</a:t>
            </a:r>
          </a:p>
        </p:txBody>
      </p:sp>
    </p:spTree>
    <p:extLst>
      <p:ext uri="{BB962C8B-B14F-4D97-AF65-F5344CB8AC3E}">
        <p14:creationId xmlns:p14="http://schemas.microsoft.com/office/powerpoint/2010/main" val="39987854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C63095D-32F5-B138-29A5-F3DB6C7B3B57}"/>
            </a:ext>
          </a:extLst>
        </p:cNvPr>
        <p:cNvGrpSpPr/>
        <p:nvPr/>
      </p:nvGrpSpPr>
      <p:grpSpPr>
        <a:xfrm>
          <a:off x="0" y="0"/>
          <a:ext cx="0" cy="0"/>
          <a:chOff x="0" y="0"/>
          <a:chExt cx="0" cy="0"/>
        </a:xfrm>
      </p:grpSpPr>
      <p:sp>
        <p:nvSpPr>
          <p:cNvPr id="2" name="Título 1">
            <a:extLst>
              <a:ext uri="{FF2B5EF4-FFF2-40B4-BE49-F238E27FC236}">
                <a16:creationId xmlns:a16="http://schemas.microsoft.com/office/drawing/2014/main" id="{BE5866EE-61E9-233E-6412-AE29F490483E}"/>
              </a:ext>
            </a:extLst>
          </p:cNvPr>
          <p:cNvSpPr>
            <a:spLocks noGrp="1"/>
          </p:cNvSpPr>
          <p:nvPr>
            <p:ph type="title"/>
          </p:nvPr>
        </p:nvSpPr>
        <p:spPr/>
        <p:txBody>
          <a:bodyPr/>
          <a:lstStyle/>
          <a:p>
            <a:pPr algn="ctr"/>
            <a:r>
              <a:rPr lang="pt-BR" dirty="0"/>
              <a:t>Considerações finais sobre a autoavaliação</a:t>
            </a:r>
          </a:p>
        </p:txBody>
      </p:sp>
      <p:sp>
        <p:nvSpPr>
          <p:cNvPr id="3" name="Espaço Reservado para Conteúdo 2">
            <a:extLst>
              <a:ext uri="{FF2B5EF4-FFF2-40B4-BE49-F238E27FC236}">
                <a16:creationId xmlns:a16="http://schemas.microsoft.com/office/drawing/2014/main" id="{7C6CA875-8096-943D-DC52-243BE8162446}"/>
              </a:ext>
            </a:extLst>
          </p:cNvPr>
          <p:cNvSpPr>
            <a:spLocks noGrp="1"/>
          </p:cNvSpPr>
          <p:nvPr>
            <p:ph idx="1"/>
          </p:nvPr>
        </p:nvSpPr>
        <p:spPr>
          <a:xfrm>
            <a:off x="838200" y="1825624"/>
            <a:ext cx="10744200" cy="5032375"/>
          </a:xfrm>
        </p:spPr>
        <p:txBody>
          <a:bodyPr>
            <a:normAutofit/>
          </a:bodyPr>
          <a:lstStyle/>
          <a:p>
            <a:pPr algn="just"/>
            <a:r>
              <a:rPr lang="pt-BR" dirty="0"/>
              <a:t>Proposta de implementação  do curso de doutorado no PPGBN:</a:t>
            </a:r>
          </a:p>
          <a:p>
            <a:pPr lvl="1" algn="just">
              <a:buFont typeface="Aptos" panose="020B0004020202020204" pitchFamily="34" charset="0"/>
              <a:buChar char="−"/>
            </a:pPr>
            <a:r>
              <a:rPr lang="pt-BR" dirty="0"/>
              <a:t>Benefícios evidentes para a consolidação científica, desenvolvimento de projetos de longo prazo, visibilidade do programa, formação de pessoal qualificado e captação de recursos.</a:t>
            </a:r>
          </a:p>
          <a:p>
            <a:pPr lvl="2" algn="just">
              <a:buFont typeface="Aptos" panose="020B0004020202020204" pitchFamily="34" charset="0"/>
              <a:buChar char="−"/>
            </a:pPr>
            <a:endParaRPr lang="pt-BR" dirty="0"/>
          </a:p>
          <a:p>
            <a:pPr lvl="1" algn="just">
              <a:buFont typeface="Aptos" panose="020B0004020202020204" pitchFamily="34" charset="0"/>
              <a:buChar char="−"/>
            </a:pPr>
            <a:r>
              <a:rPr lang="pt-BR" dirty="0"/>
              <a:t>Desafios com a ampliação da infraestrutura, sobrecarga do corpo docente e técnico-administrativo e a baixa demanda regional..</a:t>
            </a:r>
          </a:p>
          <a:p>
            <a:pPr lvl="2" algn="just">
              <a:buFont typeface="Aptos" panose="020B0004020202020204" pitchFamily="34" charset="0"/>
              <a:buChar char="−"/>
            </a:pPr>
            <a:r>
              <a:rPr lang="pt-BR" dirty="0"/>
              <a:t>Necessidade de planejamento estratégico criterioso.</a:t>
            </a:r>
          </a:p>
        </p:txBody>
      </p:sp>
    </p:spTree>
    <p:extLst>
      <p:ext uri="{BB962C8B-B14F-4D97-AF65-F5344CB8AC3E}">
        <p14:creationId xmlns:p14="http://schemas.microsoft.com/office/powerpoint/2010/main" val="2643332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m 4" descr="Texto&#10;&#10;O conteúdo gerado por IA pode estar incorreto.">
            <a:extLst>
              <a:ext uri="{FF2B5EF4-FFF2-40B4-BE49-F238E27FC236}">
                <a16:creationId xmlns:a16="http://schemas.microsoft.com/office/drawing/2014/main" id="{F40F0B76-E7DF-54AC-9138-700F77E613A3}"/>
              </a:ext>
            </a:extLst>
          </p:cNvPr>
          <p:cNvPicPr>
            <a:picLocks noChangeAspect="1"/>
          </p:cNvPicPr>
          <p:nvPr/>
        </p:nvPicPr>
        <p:blipFill>
          <a:blip r:embed="rId2">
            <a:extLst>
              <a:ext uri="{28A0092B-C50C-407E-A947-70E740481C1C}">
                <a14:useLocalDpi xmlns:a14="http://schemas.microsoft.com/office/drawing/2010/main" val="0"/>
              </a:ext>
            </a:extLst>
          </a:blip>
          <a:srcRect b="8433"/>
          <a:stretch/>
        </p:blipFill>
        <p:spPr>
          <a:xfrm>
            <a:off x="1844387" y="265900"/>
            <a:ext cx="8503226" cy="6326200"/>
          </a:xfrm>
          <a:prstGeom prst="rect">
            <a:avLst/>
          </a:prstGeom>
        </p:spPr>
      </p:pic>
    </p:spTree>
    <p:extLst>
      <p:ext uri="{BB962C8B-B14F-4D97-AF65-F5344CB8AC3E}">
        <p14:creationId xmlns:p14="http://schemas.microsoft.com/office/powerpoint/2010/main" val="428245729"/>
      </p:ext>
    </p:extLst>
  </p:cSld>
  <p:clrMapOvr>
    <a:masterClrMapping/>
  </p:clrMapOvr>
</p:sld>
</file>

<file path=ppt/theme/theme1.xml><?xml version="1.0" encoding="utf-8"?>
<a:theme xmlns:a="http://schemas.openxmlformats.org/drawingml/2006/main" name="Tema do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theme/theme2.xml><?xml version="1.0" encoding="utf-8"?>
<a:theme xmlns:a="http://schemas.openxmlformats.org/drawingml/2006/main" name="Tema do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531</TotalTime>
  <Words>1623</Words>
  <Application>Microsoft Office PowerPoint</Application>
  <PresentationFormat>Widescreen</PresentationFormat>
  <Paragraphs>308</Paragraphs>
  <Slides>32</Slides>
  <Notes>15</Notes>
  <HiddenSlides>0</HiddenSlides>
  <MMClips>0</MMClips>
  <ScaleCrop>false</ScaleCrop>
  <HeadingPairs>
    <vt:vector size="6" baseType="variant">
      <vt:variant>
        <vt:lpstr>Fontes usadas</vt:lpstr>
      </vt:variant>
      <vt:variant>
        <vt:i4>6</vt:i4>
      </vt:variant>
      <vt:variant>
        <vt:lpstr>Tema</vt:lpstr>
      </vt:variant>
      <vt:variant>
        <vt:i4>1</vt:i4>
      </vt:variant>
      <vt:variant>
        <vt:lpstr>Títulos de slides</vt:lpstr>
      </vt:variant>
      <vt:variant>
        <vt:i4>32</vt:i4>
      </vt:variant>
    </vt:vector>
  </HeadingPairs>
  <TitlesOfParts>
    <vt:vector size="39" baseType="lpstr">
      <vt:lpstr>Aptos</vt:lpstr>
      <vt:lpstr>Aptos Display</vt:lpstr>
      <vt:lpstr>Arial</vt:lpstr>
      <vt:lpstr>Symbol</vt:lpstr>
      <vt:lpstr>Times New Roman</vt:lpstr>
      <vt:lpstr>Wingdings</vt:lpstr>
      <vt:lpstr>Tema do Office</vt:lpstr>
      <vt:lpstr>Autoavaliação: resultados</vt:lpstr>
      <vt:lpstr>Autoavaliação</vt:lpstr>
      <vt:lpstr>Autoavaliação no PPGBN</vt:lpstr>
      <vt:lpstr>Autoavaliação no PPGBN</vt:lpstr>
      <vt:lpstr>Métodos</vt:lpstr>
      <vt:lpstr>Questionário de autoavaliação</vt:lpstr>
      <vt:lpstr>Questionário de autoavaliação</vt:lpstr>
      <vt:lpstr>Questionário de autoavaliação</vt:lpstr>
      <vt:lpstr>Questionário de autoavaliação</vt:lpstr>
      <vt:lpstr>Questionário de autoavaliação</vt:lpstr>
      <vt:lpstr>Avaliação das metas do PE (2021-2024)</vt:lpstr>
      <vt:lpstr>Avaliação das metas do PE (2021-2024)</vt:lpstr>
      <vt:lpstr>Avaliação sobre o doutorado no PPGBN </vt:lpstr>
      <vt:lpstr>Resultados do questionário de autoavaliação</vt:lpstr>
      <vt:lpstr>Resultados do questionário de autoavaliação</vt:lpstr>
      <vt:lpstr>Resultados do questionário de autoavaliação</vt:lpstr>
      <vt:lpstr>Resultados do questionário de autoavaliação</vt:lpstr>
      <vt:lpstr>Resultados do questionário de autoavaliação</vt:lpstr>
      <vt:lpstr>Resultados do questionário de autoavaliação</vt:lpstr>
      <vt:lpstr>Resultados do questionário de autoavaliação</vt:lpstr>
      <vt:lpstr>Resultados do questionário de autoavaliação</vt:lpstr>
      <vt:lpstr>Resultados das metas do PE 2021-2024</vt:lpstr>
      <vt:lpstr>Resultados das metas do PE 2021-2024</vt:lpstr>
      <vt:lpstr>Resultados das metas do PE 2021-2024</vt:lpstr>
      <vt:lpstr>Resultados sobre o doutorado no PPGBN</vt:lpstr>
      <vt:lpstr>Resultados sobre o doutorado no PPGBN</vt:lpstr>
      <vt:lpstr>Resultados sobre o doutorado no PPGBN</vt:lpstr>
      <vt:lpstr>Resultados sobre o doutorado no PPGBN</vt:lpstr>
      <vt:lpstr>Considerações finais sobre a autoavaliação</vt:lpstr>
      <vt:lpstr>Considerações finais sobre a autoavaliação</vt:lpstr>
      <vt:lpstr>Considerações finais sobre a autoavaliação</vt:lpstr>
      <vt:lpstr>Apresentação do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Alexandre Vogliotti</dc:creator>
  <cp:lastModifiedBy>Celso Garcia</cp:lastModifiedBy>
  <cp:revision>28</cp:revision>
  <dcterms:created xsi:type="dcterms:W3CDTF">2025-05-28T12:34:20Z</dcterms:created>
  <dcterms:modified xsi:type="dcterms:W3CDTF">2025-05-30T18:45:32Z</dcterms:modified>
</cp:coreProperties>
</file>