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9.xml.rels" ContentType="application/vnd.openxmlformats-package.relationships+xml"/>
  <Override PartName="/ppt/notesSlides/notesSlide9.xml" ContentType="application/vnd.openxmlformats-officedocument.presentationml.notesSlide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data14.xml" ContentType="application/vnd.openxmlformats-officedocument.drawingml.diagramData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data13.xml" ContentType="application/vnd.openxmlformats-officedocument.drawingml.diagramData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data12.xml" ContentType="application/vnd.openxmlformats-officedocument.drawingml.diagramData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data11.xml" ContentType="application/vnd.openxmlformats-officedocument.drawingml.diagramData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ata10.xml" ContentType="application/vnd.openxmlformats-officedocument.drawingml.diagramData+xml"/>
  <Override PartName="/ppt/diagrams/drawing11.xml" ContentType="application/vnd.ms-office.drawingml.diagramDrawing+xml"/>
  <Override PartName="/ppt/diagrams/layout9.xml" ContentType="application/vnd.openxmlformats-officedocument.drawingml.diagramLayout+xml"/>
  <Override PartName="/ppt/diagrams/data9.xml" ContentType="application/vnd.openxmlformats-officedocument.drawingml.diagramData+xml"/>
  <Override PartName="/ppt/diagrams/drawing10.xml" ContentType="application/vnd.ms-office.drawingml.diagramDrawing+xml"/>
  <Override PartName="/ppt/diagrams/layout8.xml" ContentType="application/vnd.openxmlformats-officedocument.drawingml.diagramLayout+xml"/>
  <Override PartName="/ppt/diagrams/drawing13.xml" ContentType="application/vnd.ms-office.drawingml.diagramDrawing+xml"/>
  <Override PartName="/ppt/diagrams/drawing2.xml" ContentType="application/vnd.ms-office.drawingml.diagramDrawing+xml"/>
  <Override PartName="/ppt/diagrams/drawing12.xml" ContentType="application/vnd.ms-office.drawingml.diagramDrawing+xml"/>
  <Override PartName="/ppt/diagrams/drawing1.xml" ContentType="application/vnd.ms-office.drawingml.diagramDrawing+xml"/>
  <Override PartName="/ppt/diagrams/quickStyle8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9.xml" ContentType="application/vnd.openxmlformats-officedocument.drawingml.diagramStyle+xml"/>
  <Override PartName="/ppt/diagrams/layout7.xml" ContentType="application/vnd.openxmlformats-officedocument.drawingml.diagramLayout+xml"/>
  <Override PartName="/ppt/diagrams/colors3.xml" ContentType="application/vnd.openxmlformats-officedocument.drawingml.diagramColors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4.xml" ContentType="application/vnd.openxmlformats-officedocument.drawingml.diagramData+xml"/>
  <Override PartName="/ppt/diagrams/drawing5.xml" ContentType="application/vnd.ms-office.drawingml.diagramDrawing+xml"/>
  <Override PartName="/ppt/diagrams/data3.xml" ContentType="application/vnd.openxmlformats-officedocument.drawingml.diagramData+xml"/>
  <Override PartName="/ppt/diagrams/drawing14.xml" ContentType="application/vnd.ms-office.drawingml.diagramDrawing+xml"/>
  <Override PartName="/ppt/diagrams/drawing3.xml" ContentType="application/vnd.ms-office.drawingml.diagramDrawing+xml"/>
  <Override PartName="/ppt/diagrams/data1.xml" ContentType="application/vnd.openxmlformats-officedocument.drawingml.diagramData+xml"/>
  <Override PartName="/ppt/diagrams/drawing4.xml" ContentType="application/vnd.ms-office.drawingml.diagramDrawing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data5.xml" ContentType="application/vnd.openxmlformats-officedocument.drawingml.diagramData+xml"/>
  <Override PartName="/ppt/diagrams/drawing8.xml" ContentType="application/vnd.ms-office.drawingml.diagramDrawing+xml"/>
  <Override PartName="/ppt/diagrams/data6.xml" ContentType="application/vnd.openxmlformats-officedocument.drawingml.diagramData+xml"/>
  <Override PartName="/ppt/diagrams/drawing9.xml" ContentType="application/vnd.ms-office.drawingml.diagramDrawing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colors9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7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7.xml" ContentType="application/vnd.openxmlformats-officedocument.drawingml.diagramStyle+xml"/>
  <Override PartName="/ppt/media/image13.png" ContentType="image/png"/>
  <Override PartName="/ppt/media/image10.jpeg" ContentType="image/jpeg"/>
  <Override PartName="/ppt/media/image12.png" ContentType="image/png"/>
  <Override PartName="/ppt/media/image9.jpeg" ContentType="image/jpeg"/>
  <Override PartName="/ppt/media/image8.jpeg" ContentType="image/jpeg"/>
  <Override PartName="/ppt/media/image7.jpeg" ContentType="image/jpeg"/>
  <Override PartName="/ppt/media/image2.jpeg" ContentType="image/jpeg"/>
  <Override PartName="/ppt/media/image1.jpeg" ContentType="image/jpeg"/>
  <Override PartName="/ppt/media/image11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C36AB-F08A-4F10-9C8A-88D465B550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D36AA781-94BD-47E3-9A69-78752BEA34C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Mostrar a visão de um PPG</a:t>
          </a:r>
        </a:p>
      </dgm:t>
    </dgm:pt>
    <dgm:pt modelId="{3E17EAFF-FC8A-4F93-B1A8-776DBF6F7902}" type="par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035CA67-B6BE-4D90-BE25-D01EEFE591A9}" type="sib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31CF6A85-CF6F-423A-8C61-D2DFD9791724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Esclarecer o papel do Docente</a:t>
          </a:r>
        </a:p>
      </dgm:t>
    </dgm:pt>
    <dgm:pt modelId="{20D6AF13-41BA-4EAF-9673-30A16716AC4B}" type="par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FA33B74-82F0-4071-9C89-115621476231}" type="sib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52C37EB7-F8C6-49A6-9113-69B46BCD88E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Conhecer a CAPES</a:t>
          </a:r>
        </a:p>
      </dgm:t>
    </dgm:pt>
    <dgm:pt modelId="{ABFCB898-8C76-468F-810E-50BF2ED12D63}" type="par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3F2F00D-9D55-4CEB-80F4-6915B551E86D}" type="sib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4D672C07-A772-476D-A365-3B97333E13AD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Elucidar o papel do Discente</a:t>
          </a:r>
        </a:p>
      </dgm:t>
    </dgm:pt>
    <dgm:pt modelId="{E946482A-6B7F-41EB-ACD6-51C2EB433938}" type="par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922C025-C650-41E3-8B24-6A3C1413268F}" type="sib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B43A383-4F17-4CA6-85FF-50DB2A139E45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Refletir sobre o CV Lattes</a:t>
          </a:r>
        </a:p>
      </dgm:t>
    </dgm:pt>
    <dgm:pt modelId="{28D61993-EC72-4365-9B79-BF91E2B9C9C2}" type="par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879AB1CC-4DB2-4E85-A80D-5235A06E1821}" type="sib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99CCA2D2-5B66-4E18-BF79-C1924B07C2FB}" type="pres">
      <dgm:prSet presAssocID="{7E9C36AB-F08A-4F10-9C8A-88D465B55034}" presName="Name0" presStyleCnt="0">
        <dgm:presLayoutVars>
          <dgm:chMax val="7"/>
          <dgm:chPref val="7"/>
          <dgm:dir/>
        </dgm:presLayoutVars>
      </dgm:prSet>
      <dgm:spPr/>
    </dgm:pt>
    <dgm:pt modelId="{C4F7726E-6C02-4344-9894-17C1F37C67CF}" type="pres">
      <dgm:prSet presAssocID="{7E9C36AB-F08A-4F10-9C8A-88D465B55034}" presName="Name1" presStyleCnt="0"/>
      <dgm:spPr/>
    </dgm:pt>
    <dgm:pt modelId="{27081CC5-512D-4181-B27B-538E504DE1EA}" type="pres">
      <dgm:prSet presAssocID="{7E9C36AB-F08A-4F10-9C8A-88D465B55034}" presName="cycle" presStyleCnt="0"/>
      <dgm:spPr/>
    </dgm:pt>
    <dgm:pt modelId="{D3B179AD-0959-4F86-946C-4B6898B8A761}" type="pres">
      <dgm:prSet presAssocID="{7E9C36AB-F08A-4F10-9C8A-88D465B55034}" presName="srcNode" presStyleLbl="node1" presStyleIdx="0" presStyleCnt="5"/>
      <dgm:spPr/>
    </dgm:pt>
    <dgm:pt modelId="{BBD68303-F6AF-474D-BAF1-37FF2FB4F532}" type="pres">
      <dgm:prSet presAssocID="{7E9C36AB-F08A-4F10-9C8A-88D465B55034}" presName="conn" presStyleLbl="parChTrans1D2" presStyleIdx="0" presStyleCnt="1"/>
      <dgm:spPr/>
    </dgm:pt>
    <dgm:pt modelId="{A1812BB7-7841-4C7E-9792-B4DDB1E58B88}" type="pres">
      <dgm:prSet presAssocID="{7E9C36AB-F08A-4F10-9C8A-88D465B55034}" presName="extraNode" presStyleLbl="node1" presStyleIdx="0" presStyleCnt="5"/>
      <dgm:spPr/>
    </dgm:pt>
    <dgm:pt modelId="{2DE2ACD8-0026-4C35-B1C4-9D35240D2D4E}" type="pres">
      <dgm:prSet presAssocID="{7E9C36AB-F08A-4F10-9C8A-88D465B55034}" presName="dstNode" presStyleLbl="node1" presStyleIdx="0" presStyleCnt="5"/>
      <dgm:spPr/>
    </dgm:pt>
    <dgm:pt modelId="{DD6F12CF-80F2-499B-80DE-E49276400069}" type="pres">
      <dgm:prSet presAssocID="{D36AA781-94BD-47E3-9A69-78752BEA34CA}" presName="text_1" presStyleLbl="node1" presStyleIdx="0" presStyleCnt="5">
        <dgm:presLayoutVars>
          <dgm:bulletEnabled val="1"/>
        </dgm:presLayoutVars>
      </dgm:prSet>
      <dgm:spPr/>
    </dgm:pt>
    <dgm:pt modelId="{47840633-C7C4-47DF-8763-64C814516063}" type="pres">
      <dgm:prSet presAssocID="{D36AA781-94BD-47E3-9A69-78752BEA34CA}" presName="accent_1" presStyleCnt="0"/>
      <dgm:spPr/>
    </dgm:pt>
    <dgm:pt modelId="{96FAEC5B-5B13-4FBB-A3F6-2381E723EFCF}" type="pres">
      <dgm:prSet presAssocID="{D36AA781-94BD-47E3-9A69-78752BEA34CA}" presName="accentRepeatNode" presStyleLbl="solidFgAcc1" presStyleIdx="0" presStyleCnt="5"/>
      <dgm:spPr/>
    </dgm:pt>
    <dgm:pt modelId="{59E2E711-6860-4A38-B758-8DEAE9A7F89D}" type="pres">
      <dgm:prSet presAssocID="{31CF6A85-CF6F-423A-8C61-D2DFD9791724}" presName="text_2" presStyleLbl="node1" presStyleIdx="1" presStyleCnt="5">
        <dgm:presLayoutVars>
          <dgm:bulletEnabled val="1"/>
        </dgm:presLayoutVars>
      </dgm:prSet>
      <dgm:spPr/>
    </dgm:pt>
    <dgm:pt modelId="{39E50A94-0D65-4D32-862B-4961CBD48756}" type="pres">
      <dgm:prSet presAssocID="{31CF6A85-CF6F-423A-8C61-D2DFD9791724}" presName="accent_2" presStyleCnt="0"/>
      <dgm:spPr/>
    </dgm:pt>
    <dgm:pt modelId="{8D0E5872-B506-4DBD-9010-2B3C9581E285}" type="pres">
      <dgm:prSet presAssocID="{31CF6A85-CF6F-423A-8C61-D2DFD9791724}" presName="accentRepeatNode" presStyleLbl="solidFgAcc1" presStyleIdx="1" presStyleCnt="5"/>
      <dgm:spPr/>
    </dgm:pt>
    <dgm:pt modelId="{E0382682-401E-463B-8D17-99AD3A0CA2C2}" type="pres">
      <dgm:prSet presAssocID="{4D672C07-A772-476D-A365-3B97333E13AD}" presName="text_3" presStyleLbl="node1" presStyleIdx="2" presStyleCnt="5">
        <dgm:presLayoutVars>
          <dgm:bulletEnabled val="1"/>
        </dgm:presLayoutVars>
      </dgm:prSet>
      <dgm:spPr/>
    </dgm:pt>
    <dgm:pt modelId="{2FA34C2A-DB18-4FE5-98A6-51A35AB90D8F}" type="pres">
      <dgm:prSet presAssocID="{4D672C07-A772-476D-A365-3B97333E13AD}" presName="accent_3" presStyleCnt="0"/>
      <dgm:spPr/>
    </dgm:pt>
    <dgm:pt modelId="{5C7DBF8F-ADE5-47B0-B42F-758427E13DA5}" type="pres">
      <dgm:prSet presAssocID="{4D672C07-A772-476D-A365-3B97333E13AD}" presName="accentRepeatNode" presStyleLbl="solidFgAcc1" presStyleIdx="2" presStyleCnt="5"/>
      <dgm:spPr/>
    </dgm:pt>
    <dgm:pt modelId="{18F10A25-3677-4A1E-A57B-85E53CAD9612}" type="pres">
      <dgm:prSet presAssocID="{52C37EB7-F8C6-49A6-9113-69B46BCD88EE}" presName="text_4" presStyleLbl="node1" presStyleIdx="3" presStyleCnt="5">
        <dgm:presLayoutVars>
          <dgm:bulletEnabled val="1"/>
        </dgm:presLayoutVars>
      </dgm:prSet>
      <dgm:spPr/>
    </dgm:pt>
    <dgm:pt modelId="{18460160-6C94-4444-9B5B-E1DD0F9722E7}" type="pres">
      <dgm:prSet presAssocID="{52C37EB7-F8C6-49A6-9113-69B46BCD88EE}" presName="accent_4" presStyleCnt="0"/>
      <dgm:spPr/>
    </dgm:pt>
    <dgm:pt modelId="{62C375BD-FE78-4E27-A84E-7231EE7B90A8}" type="pres">
      <dgm:prSet presAssocID="{52C37EB7-F8C6-49A6-9113-69B46BCD88EE}" presName="accentRepeatNode" presStyleLbl="solidFgAcc1" presStyleIdx="3" presStyleCnt="5"/>
      <dgm:spPr/>
    </dgm:pt>
    <dgm:pt modelId="{85616F63-DB9A-4601-93EC-5082D346D744}" type="pres">
      <dgm:prSet presAssocID="{FB43A383-4F17-4CA6-85FF-50DB2A139E45}" presName="text_5" presStyleLbl="node1" presStyleIdx="4" presStyleCnt="5">
        <dgm:presLayoutVars>
          <dgm:bulletEnabled val="1"/>
        </dgm:presLayoutVars>
      </dgm:prSet>
      <dgm:spPr/>
    </dgm:pt>
    <dgm:pt modelId="{09E9C7ED-0515-4A4E-8F8E-C00149B7D8DD}" type="pres">
      <dgm:prSet presAssocID="{FB43A383-4F17-4CA6-85FF-50DB2A139E45}" presName="accent_5" presStyleCnt="0"/>
      <dgm:spPr/>
    </dgm:pt>
    <dgm:pt modelId="{D85694B8-92F2-4E89-B0F4-71BF3BF1ECF9}" type="pres">
      <dgm:prSet presAssocID="{FB43A383-4F17-4CA6-85FF-50DB2A139E45}" presName="accentRepeatNode" presStyleLbl="solidFgAcc1" presStyleIdx="4" presStyleCnt="5"/>
      <dgm:spPr/>
    </dgm:pt>
  </dgm:ptLst>
  <dgm:cxnLst>
    <dgm:cxn modelId="{C7ACA206-32DB-4266-9A6B-27EA0673DAC6}" type="presOf" srcId="{D36AA781-94BD-47E3-9A69-78752BEA34CA}" destId="{DD6F12CF-80F2-499B-80DE-E49276400069}" srcOrd="0" destOrd="0" presId="urn:microsoft.com/office/officeart/2008/layout/VerticalCurvedList"/>
    <dgm:cxn modelId="{EA310823-F247-431C-9758-BEEA3F82938E}" srcId="{7E9C36AB-F08A-4F10-9C8A-88D465B55034}" destId="{D36AA781-94BD-47E3-9A69-78752BEA34CA}" srcOrd="0" destOrd="0" parTransId="{3E17EAFF-FC8A-4F93-B1A8-776DBF6F7902}" sibTransId="{F035CA67-B6BE-4D90-BE25-D01EEFE591A9}"/>
    <dgm:cxn modelId="{3BCDF25D-F380-432C-9D77-A8F055520414}" type="presOf" srcId="{7E9C36AB-F08A-4F10-9C8A-88D465B55034}" destId="{99CCA2D2-5B66-4E18-BF79-C1924B07C2FB}" srcOrd="0" destOrd="0" presId="urn:microsoft.com/office/officeart/2008/layout/VerticalCurvedList"/>
    <dgm:cxn modelId="{E7684243-DC12-4A6F-923E-85E879D000CD}" srcId="{7E9C36AB-F08A-4F10-9C8A-88D465B55034}" destId="{4D672C07-A772-476D-A365-3B97333E13AD}" srcOrd="2" destOrd="0" parTransId="{E946482A-6B7F-41EB-ACD6-51C2EB433938}" sibTransId="{D922C025-C650-41E3-8B24-6A3C1413268F}"/>
    <dgm:cxn modelId="{06DDC348-0BFC-42FE-9008-53C485AB721E}" type="presOf" srcId="{F035CA67-B6BE-4D90-BE25-D01EEFE591A9}" destId="{BBD68303-F6AF-474D-BAF1-37FF2FB4F532}" srcOrd="0" destOrd="0" presId="urn:microsoft.com/office/officeart/2008/layout/VerticalCurvedList"/>
    <dgm:cxn modelId="{112A406A-5629-4B6B-A300-BE91208326EC}" type="presOf" srcId="{52C37EB7-F8C6-49A6-9113-69B46BCD88EE}" destId="{18F10A25-3677-4A1E-A57B-85E53CAD9612}" srcOrd="0" destOrd="0" presId="urn:microsoft.com/office/officeart/2008/layout/VerticalCurvedList"/>
    <dgm:cxn modelId="{10BE8355-B224-45D9-8778-CE7E8568B9B5}" srcId="{7E9C36AB-F08A-4F10-9C8A-88D465B55034}" destId="{31CF6A85-CF6F-423A-8C61-D2DFD9791724}" srcOrd="1" destOrd="0" parTransId="{20D6AF13-41BA-4EAF-9673-30A16716AC4B}" sibTransId="{FFA33B74-82F0-4071-9C89-115621476231}"/>
    <dgm:cxn modelId="{2217AF58-8707-41B1-B09C-A887EF373A5C}" srcId="{7E9C36AB-F08A-4F10-9C8A-88D465B55034}" destId="{52C37EB7-F8C6-49A6-9113-69B46BCD88EE}" srcOrd="3" destOrd="0" parTransId="{ABFCB898-8C76-468F-810E-50BF2ED12D63}" sibTransId="{D3F2F00D-9D55-4CEB-80F4-6915B551E86D}"/>
    <dgm:cxn modelId="{7BD71986-4E9D-45A3-A73B-7B98AA8AE4C2}" srcId="{7E9C36AB-F08A-4F10-9C8A-88D465B55034}" destId="{FB43A383-4F17-4CA6-85FF-50DB2A139E45}" srcOrd="4" destOrd="0" parTransId="{28D61993-EC72-4365-9B79-BF91E2B9C9C2}" sibTransId="{879AB1CC-4DB2-4E85-A80D-5235A06E1821}"/>
    <dgm:cxn modelId="{DA4D36A1-D888-4DA9-B3B2-EB7094FED005}" type="presOf" srcId="{4D672C07-A772-476D-A365-3B97333E13AD}" destId="{E0382682-401E-463B-8D17-99AD3A0CA2C2}" srcOrd="0" destOrd="0" presId="urn:microsoft.com/office/officeart/2008/layout/VerticalCurvedList"/>
    <dgm:cxn modelId="{736C7BA5-1266-4FF2-A3CF-B8A0B21FC27E}" type="presOf" srcId="{31CF6A85-CF6F-423A-8C61-D2DFD9791724}" destId="{59E2E711-6860-4A38-B758-8DEAE9A7F89D}" srcOrd="0" destOrd="0" presId="urn:microsoft.com/office/officeart/2008/layout/VerticalCurvedList"/>
    <dgm:cxn modelId="{B1ED1DD7-E42B-4378-8404-A84762D19855}" type="presOf" srcId="{FB43A383-4F17-4CA6-85FF-50DB2A139E45}" destId="{85616F63-DB9A-4601-93EC-5082D346D744}" srcOrd="0" destOrd="0" presId="urn:microsoft.com/office/officeart/2008/layout/VerticalCurvedList"/>
    <dgm:cxn modelId="{1186215A-FEF6-471B-97A4-DAA5385E395C}" type="presParOf" srcId="{99CCA2D2-5B66-4E18-BF79-C1924B07C2FB}" destId="{C4F7726E-6C02-4344-9894-17C1F37C67CF}" srcOrd="0" destOrd="0" presId="urn:microsoft.com/office/officeart/2008/layout/VerticalCurvedList"/>
    <dgm:cxn modelId="{91912393-09C6-4D10-906C-1A87F93520DF}" type="presParOf" srcId="{C4F7726E-6C02-4344-9894-17C1F37C67CF}" destId="{27081CC5-512D-4181-B27B-538E504DE1EA}" srcOrd="0" destOrd="0" presId="urn:microsoft.com/office/officeart/2008/layout/VerticalCurvedList"/>
    <dgm:cxn modelId="{3D8214C3-1BBB-4AE5-83B5-4744A444C799}" type="presParOf" srcId="{27081CC5-512D-4181-B27B-538E504DE1EA}" destId="{D3B179AD-0959-4F86-946C-4B6898B8A761}" srcOrd="0" destOrd="0" presId="urn:microsoft.com/office/officeart/2008/layout/VerticalCurvedList"/>
    <dgm:cxn modelId="{16DCA392-F693-4211-904C-40C6A7783174}" type="presParOf" srcId="{27081CC5-512D-4181-B27B-538E504DE1EA}" destId="{BBD68303-F6AF-474D-BAF1-37FF2FB4F532}" srcOrd="1" destOrd="0" presId="urn:microsoft.com/office/officeart/2008/layout/VerticalCurvedList"/>
    <dgm:cxn modelId="{1C8C8D64-6A01-4A1D-8FEF-EEB1E325B030}" type="presParOf" srcId="{27081CC5-512D-4181-B27B-538E504DE1EA}" destId="{A1812BB7-7841-4C7E-9792-B4DDB1E58B88}" srcOrd="2" destOrd="0" presId="urn:microsoft.com/office/officeart/2008/layout/VerticalCurvedList"/>
    <dgm:cxn modelId="{63B8613B-1507-46AD-849A-5B4918192949}" type="presParOf" srcId="{27081CC5-512D-4181-B27B-538E504DE1EA}" destId="{2DE2ACD8-0026-4C35-B1C4-9D35240D2D4E}" srcOrd="3" destOrd="0" presId="urn:microsoft.com/office/officeart/2008/layout/VerticalCurvedList"/>
    <dgm:cxn modelId="{EAB09279-42D7-4F59-B2CF-3D173D1DE629}" type="presParOf" srcId="{C4F7726E-6C02-4344-9894-17C1F37C67CF}" destId="{DD6F12CF-80F2-499B-80DE-E49276400069}" srcOrd="1" destOrd="0" presId="urn:microsoft.com/office/officeart/2008/layout/VerticalCurvedList"/>
    <dgm:cxn modelId="{E5E46DF5-0C42-4BA6-90C9-5B136AF50326}" type="presParOf" srcId="{C4F7726E-6C02-4344-9894-17C1F37C67CF}" destId="{47840633-C7C4-47DF-8763-64C814516063}" srcOrd="2" destOrd="0" presId="urn:microsoft.com/office/officeart/2008/layout/VerticalCurvedList"/>
    <dgm:cxn modelId="{E8868131-2BBC-4BD4-B833-F8E35A9F999A}" type="presParOf" srcId="{47840633-C7C4-47DF-8763-64C814516063}" destId="{96FAEC5B-5B13-4FBB-A3F6-2381E723EFCF}" srcOrd="0" destOrd="0" presId="urn:microsoft.com/office/officeart/2008/layout/VerticalCurvedList"/>
    <dgm:cxn modelId="{C6E94B71-4AE6-4D0E-A0DA-2610F49E9078}" type="presParOf" srcId="{C4F7726E-6C02-4344-9894-17C1F37C67CF}" destId="{59E2E711-6860-4A38-B758-8DEAE9A7F89D}" srcOrd="3" destOrd="0" presId="urn:microsoft.com/office/officeart/2008/layout/VerticalCurvedList"/>
    <dgm:cxn modelId="{83113095-6ECD-4963-B4B3-0872736BA196}" type="presParOf" srcId="{C4F7726E-6C02-4344-9894-17C1F37C67CF}" destId="{39E50A94-0D65-4D32-862B-4961CBD48756}" srcOrd="4" destOrd="0" presId="urn:microsoft.com/office/officeart/2008/layout/VerticalCurvedList"/>
    <dgm:cxn modelId="{E44C787F-CCC2-4CE7-8416-532EF2917369}" type="presParOf" srcId="{39E50A94-0D65-4D32-862B-4961CBD48756}" destId="{8D0E5872-B506-4DBD-9010-2B3C9581E285}" srcOrd="0" destOrd="0" presId="urn:microsoft.com/office/officeart/2008/layout/VerticalCurvedList"/>
    <dgm:cxn modelId="{B80887F5-5EA4-4B24-859E-BCEE833C5EB3}" type="presParOf" srcId="{C4F7726E-6C02-4344-9894-17C1F37C67CF}" destId="{E0382682-401E-463B-8D17-99AD3A0CA2C2}" srcOrd="5" destOrd="0" presId="urn:microsoft.com/office/officeart/2008/layout/VerticalCurvedList"/>
    <dgm:cxn modelId="{06338480-D69A-4FDA-B783-DFA881AE0BAF}" type="presParOf" srcId="{C4F7726E-6C02-4344-9894-17C1F37C67CF}" destId="{2FA34C2A-DB18-4FE5-98A6-51A35AB90D8F}" srcOrd="6" destOrd="0" presId="urn:microsoft.com/office/officeart/2008/layout/VerticalCurvedList"/>
    <dgm:cxn modelId="{B56B5626-AAAD-4E0A-8AF5-07BFB487BE32}" type="presParOf" srcId="{2FA34C2A-DB18-4FE5-98A6-51A35AB90D8F}" destId="{5C7DBF8F-ADE5-47B0-B42F-758427E13DA5}" srcOrd="0" destOrd="0" presId="urn:microsoft.com/office/officeart/2008/layout/VerticalCurvedList"/>
    <dgm:cxn modelId="{DAFFBD10-56A5-4928-ACE1-8467BA0522AD}" type="presParOf" srcId="{C4F7726E-6C02-4344-9894-17C1F37C67CF}" destId="{18F10A25-3677-4A1E-A57B-85E53CAD9612}" srcOrd="7" destOrd="0" presId="urn:microsoft.com/office/officeart/2008/layout/VerticalCurvedList"/>
    <dgm:cxn modelId="{F528F54F-A65F-4D48-B62B-9BB5A7CF61AB}" type="presParOf" srcId="{C4F7726E-6C02-4344-9894-17C1F37C67CF}" destId="{18460160-6C94-4444-9B5B-E1DD0F9722E7}" srcOrd="8" destOrd="0" presId="urn:microsoft.com/office/officeart/2008/layout/VerticalCurvedList"/>
    <dgm:cxn modelId="{DE3738DD-9DA5-46F4-A1B6-333D376A748F}" type="presParOf" srcId="{18460160-6C94-4444-9B5B-E1DD0F9722E7}" destId="{62C375BD-FE78-4E27-A84E-7231EE7B90A8}" srcOrd="0" destOrd="0" presId="urn:microsoft.com/office/officeart/2008/layout/VerticalCurvedList"/>
    <dgm:cxn modelId="{18E404AB-2666-4E36-8344-3E807DD5C4B0}" type="presParOf" srcId="{C4F7726E-6C02-4344-9894-17C1F37C67CF}" destId="{85616F63-DB9A-4601-93EC-5082D346D744}" srcOrd="9" destOrd="0" presId="urn:microsoft.com/office/officeart/2008/layout/VerticalCurvedList"/>
    <dgm:cxn modelId="{522B63AA-C396-4EBF-827E-AE00CCF4ED62}" type="presParOf" srcId="{C4F7726E-6C02-4344-9894-17C1F37C67CF}" destId="{09E9C7ED-0515-4A4E-8F8E-C00149B7D8DD}" srcOrd="10" destOrd="0" presId="urn:microsoft.com/office/officeart/2008/layout/VerticalCurvedList"/>
    <dgm:cxn modelId="{BC5055AF-E9AE-479A-92C3-A9777CF1A6A5}" type="presParOf" srcId="{09E9C7ED-0515-4A4E-8F8E-C00149B7D8DD}" destId="{D85694B8-92F2-4E89-B0F4-71BF3BF1EC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F0033D-7B84-42AF-8138-7B74E6D8FD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89994C-5036-492A-8A16-3935F2B454A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Produção Docente</a:t>
          </a:r>
        </a:p>
      </dgm:t>
    </dgm:pt>
    <dgm:pt modelId="{5237D0AE-AB87-4CEE-A5CD-2F36EA3350E9}" type="parTrans" cxnId="{9FC33392-8AEC-4D61-8C34-403AE81FB0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AAD7A5B-8439-41D8-A577-74CDEF0CA6C4}" type="sibTrans" cxnId="{9FC33392-8AEC-4D61-8C34-403AE81FB0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DB958C8-100B-4F4D-A2F2-DD3FA0F42E6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Produção Discente</a:t>
          </a:r>
        </a:p>
      </dgm:t>
    </dgm:pt>
    <dgm:pt modelId="{EE7B3A76-46D4-496C-88F7-3428FCC21614}" type="parTrans" cxnId="{F422FEDA-8581-429D-8EEE-4BEECBC081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FF9056B-98FE-41FC-988D-F018E5903BBB}" type="sibTrans" cxnId="{F422FEDA-8581-429D-8EEE-4BEECBC081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F119D7-9BEC-4404-B3D8-0452520A951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Produção Programa</a:t>
          </a:r>
        </a:p>
      </dgm:t>
    </dgm:pt>
    <dgm:pt modelId="{9D464786-1D10-4F04-A154-D1454FF7FE2D}" type="parTrans" cxnId="{F2E422F8-53CB-4ECE-9E9A-435BB4725C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5047501-EF90-4F99-BA1B-3BFB43217F81}" type="sibTrans" cxnId="{F2E422F8-53CB-4ECE-9E9A-435BB4725C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6439D0-5423-42C0-9C31-4A308429430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Avaliação da CAPES</a:t>
          </a:r>
        </a:p>
      </dgm:t>
    </dgm:pt>
    <dgm:pt modelId="{D4F5DEEC-364E-4CE9-A226-5B26CA469954}" type="parTrans" cxnId="{CC761E66-F9BB-4E56-80EA-4BB0FE1B1A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CA8F8E5-094A-4063-A71B-17E9E9E0EC69}" type="sibTrans" cxnId="{CC761E66-F9BB-4E56-80EA-4BB0FE1B1A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566EA7-C2B8-44EC-9E07-1EC3F7A6FEAB}" type="pres">
      <dgm:prSet presAssocID="{30F0033D-7B84-42AF-8138-7B74E6D8FD8E}" presName="Name0" presStyleCnt="0">
        <dgm:presLayoutVars>
          <dgm:chMax val="4"/>
          <dgm:resizeHandles val="exact"/>
        </dgm:presLayoutVars>
      </dgm:prSet>
      <dgm:spPr/>
    </dgm:pt>
    <dgm:pt modelId="{CB4F481B-D117-4F6C-9831-E5760A59F43B}" type="pres">
      <dgm:prSet presAssocID="{30F0033D-7B84-42AF-8138-7B74E6D8FD8E}" presName="ellipse" presStyleLbl="trBgShp" presStyleIdx="0" presStyleCnt="1"/>
      <dgm:spPr/>
    </dgm:pt>
    <dgm:pt modelId="{95A0CD9B-89AF-4003-9C21-7C959AF82E3F}" type="pres">
      <dgm:prSet presAssocID="{30F0033D-7B84-42AF-8138-7B74E6D8FD8E}" presName="arrow1" presStyleLbl="fgShp" presStyleIdx="0" presStyleCnt="1"/>
      <dgm:spPr/>
    </dgm:pt>
    <dgm:pt modelId="{02820C4F-CB0C-4CAF-BA55-14B89D574FFB}" type="pres">
      <dgm:prSet presAssocID="{30F0033D-7B84-42AF-8138-7B74E6D8FD8E}" presName="rectangle" presStyleLbl="revTx" presStyleIdx="0" presStyleCnt="1">
        <dgm:presLayoutVars>
          <dgm:bulletEnabled val="1"/>
        </dgm:presLayoutVars>
      </dgm:prSet>
      <dgm:spPr/>
    </dgm:pt>
    <dgm:pt modelId="{1984AA35-CBDE-4D6A-8573-ACCC0D9FEA17}" type="pres">
      <dgm:prSet presAssocID="{DDB958C8-100B-4F4D-A2F2-DD3FA0F42E67}" presName="item1" presStyleLbl="node1" presStyleIdx="0" presStyleCnt="3">
        <dgm:presLayoutVars>
          <dgm:bulletEnabled val="1"/>
        </dgm:presLayoutVars>
      </dgm:prSet>
      <dgm:spPr/>
    </dgm:pt>
    <dgm:pt modelId="{8E53B964-D4F9-416E-8A51-2EAB6DC285BF}" type="pres">
      <dgm:prSet presAssocID="{F5F119D7-9BEC-4404-B3D8-0452520A951E}" presName="item2" presStyleLbl="node1" presStyleIdx="1" presStyleCnt="3">
        <dgm:presLayoutVars>
          <dgm:bulletEnabled val="1"/>
        </dgm:presLayoutVars>
      </dgm:prSet>
      <dgm:spPr/>
    </dgm:pt>
    <dgm:pt modelId="{A87E657C-5DF6-4E7A-B1CA-CB57ECCEE3AA}" type="pres">
      <dgm:prSet presAssocID="{9E6439D0-5423-42C0-9C31-4A308429430A}" presName="item3" presStyleLbl="node1" presStyleIdx="2" presStyleCnt="3">
        <dgm:presLayoutVars>
          <dgm:bulletEnabled val="1"/>
        </dgm:presLayoutVars>
      </dgm:prSet>
      <dgm:spPr/>
    </dgm:pt>
    <dgm:pt modelId="{9AAB7614-4FCE-4099-B17D-BA4A417A1D99}" type="pres">
      <dgm:prSet presAssocID="{30F0033D-7B84-42AF-8138-7B74E6D8FD8E}" presName="funnel" presStyleLbl="trAlignAcc1" presStyleIdx="0" presStyleCnt="1"/>
      <dgm:spPr>
        <a:ln>
          <a:solidFill>
            <a:schemeClr val="accent2">
              <a:lumMod val="75000"/>
            </a:schemeClr>
          </a:solidFill>
        </a:ln>
      </dgm:spPr>
    </dgm:pt>
  </dgm:ptLst>
  <dgm:cxnLst>
    <dgm:cxn modelId="{59B34D19-32D6-40A4-8CD3-E05B06C72CFE}" type="presOf" srcId="{FA89994C-5036-492A-8A16-3935F2B454A3}" destId="{A87E657C-5DF6-4E7A-B1CA-CB57ECCEE3AA}" srcOrd="0" destOrd="0" presId="urn:microsoft.com/office/officeart/2005/8/layout/funnel1"/>
    <dgm:cxn modelId="{CC761E66-F9BB-4E56-80EA-4BB0FE1B1A93}" srcId="{30F0033D-7B84-42AF-8138-7B74E6D8FD8E}" destId="{9E6439D0-5423-42C0-9C31-4A308429430A}" srcOrd="3" destOrd="0" parTransId="{D4F5DEEC-364E-4CE9-A226-5B26CA469954}" sibTransId="{ECA8F8E5-094A-4063-A71B-17E9E9E0EC69}"/>
    <dgm:cxn modelId="{C616C783-41A3-4D3A-A052-1DF26ACDF755}" type="presOf" srcId="{F5F119D7-9BEC-4404-B3D8-0452520A951E}" destId="{1984AA35-CBDE-4D6A-8573-ACCC0D9FEA17}" srcOrd="0" destOrd="0" presId="urn:microsoft.com/office/officeart/2005/8/layout/funnel1"/>
    <dgm:cxn modelId="{C5ADC391-80FA-4F57-9B22-4F595CAD1D92}" type="presOf" srcId="{9E6439D0-5423-42C0-9C31-4A308429430A}" destId="{02820C4F-CB0C-4CAF-BA55-14B89D574FFB}" srcOrd="0" destOrd="0" presId="urn:microsoft.com/office/officeart/2005/8/layout/funnel1"/>
    <dgm:cxn modelId="{9FC33392-8AEC-4D61-8C34-403AE81FB05A}" srcId="{30F0033D-7B84-42AF-8138-7B74E6D8FD8E}" destId="{FA89994C-5036-492A-8A16-3935F2B454A3}" srcOrd="0" destOrd="0" parTransId="{5237D0AE-AB87-4CEE-A5CD-2F36EA3350E9}" sibTransId="{6AAD7A5B-8439-41D8-A577-74CDEF0CA6C4}"/>
    <dgm:cxn modelId="{71DCA4D9-F9D2-4325-BF32-14322577F755}" type="presOf" srcId="{DDB958C8-100B-4F4D-A2F2-DD3FA0F42E67}" destId="{8E53B964-D4F9-416E-8A51-2EAB6DC285BF}" srcOrd="0" destOrd="0" presId="urn:microsoft.com/office/officeart/2005/8/layout/funnel1"/>
    <dgm:cxn modelId="{F422FEDA-8581-429D-8EEE-4BEECBC0813C}" srcId="{30F0033D-7B84-42AF-8138-7B74E6D8FD8E}" destId="{DDB958C8-100B-4F4D-A2F2-DD3FA0F42E67}" srcOrd="1" destOrd="0" parTransId="{EE7B3A76-46D4-496C-88F7-3428FCC21614}" sibTransId="{4FF9056B-98FE-41FC-988D-F018E5903BBB}"/>
    <dgm:cxn modelId="{F2E422F8-53CB-4ECE-9E9A-435BB4725CDE}" srcId="{30F0033D-7B84-42AF-8138-7B74E6D8FD8E}" destId="{F5F119D7-9BEC-4404-B3D8-0452520A951E}" srcOrd="2" destOrd="0" parTransId="{9D464786-1D10-4F04-A154-D1454FF7FE2D}" sibTransId="{85047501-EF90-4F99-BA1B-3BFB43217F81}"/>
    <dgm:cxn modelId="{C57D09FA-3FA5-4BBF-A628-D40B2DB1AB2F}" type="presOf" srcId="{30F0033D-7B84-42AF-8138-7B74E6D8FD8E}" destId="{F8566EA7-C2B8-44EC-9E07-1EC3F7A6FEAB}" srcOrd="0" destOrd="0" presId="urn:microsoft.com/office/officeart/2005/8/layout/funnel1"/>
    <dgm:cxn modelId="{84E268B4-6FC5-4178-9A36-C26FA6613222}" type="presParOf" srcId="{F8566EA7-C2B8-44EC-9E07-1EC3F7A6FEAB}" destId="{CB4F481B-D117-4F6C-9831-E5760A59F43B}" srcOrd="0" destOrd="0" presId="urn:microsoft.com/office/officeart/2005/8/layout/funnel1"/>
    <dgm:cxn modelId="{A358BC1C-BB2F-4FF3-8ACE-36CE77992768}" type="presParOf" srcId="{F8566EA7-C2B8-44EC-9E07-1EC3F7A6FEAB}" destId="{95A0CD9B-89AF-4003-9C21-7C959AF82E3F}" srcOrd="1" destOrd="0" presId="urn:microsoft.com/office/officeart/2005/8/layout/funnel1"/>
    <dgm:cxn modelId="{D05C208F-59BC-4796-BE51-5BB50F2E9A42}" type="presParOf" srcId="{F8566EA7-C2B8-44EC-9E07-1EC3F7A6FEAB}" destId="{02820C4F-CB0C-4CAF-BA55-14B89D574FFB}" srcOrd="2" destOrd="0" presId="urn:microsoft.com/office/officeart/2005/8/layout/funnel1"/>
    <dgm:cxn modelId="{D99EB850-965B-4409-A35D-581C76A9FDB1}" type="presParOf" srcId="{F8566EA7-C2B8-44EC-9E07-1EC3F7A6FEAB}" destId="{1984AA35-CBDE-4D6A-8573-ACCC0D9FEA17}" srcOrd="3" destOrd="0" presId="urn:microsoft.com/office/officeart/2005/8/layout/funnel1"/>
    <dgm:cxn modelId="{FBD4A928-C91E-4ACC-86DF-4CAA5EFD2745}" type="presParOf" srcId="{F8566EA7-C2B8-44EC-9E07-1EC3F7A6FEAB}" destId="{8E53B964-D4F9-416E-8A51-2EAB6DC285BF}" srcOrd="4" destOrd="0" presId="urn:microsoft.com/office/officeart/2005/8/layout/funnel1"/>
    <dgm:cxn modelId="{78881FD5-CAB1-4178-B0D7-A60B7D76FAAA}" type="presParOf" srcId="{F8566EA7-C2B8-44EC-9E07-1EC3F7A6FEAB}" destId="{A87E657C-5DF6-4E7A-B1CA-CB57ECCEE3AA}" srcOrd="5" destOrd="0" presId="urn:microsoft.com/office/officeart/2005/8/layout/funnel1"/>
    <dgm:cxn modelId="{0A134B38-0029-4E0C-9815-7B66ADFAAB51}" type="presParOf" srcId="{F8566EA7-C2B8-44EC-9E07-1EC3F7A6FEAB}" destId="{9AAB7614-4FCE-4099-B17D-BA4A417A1D9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9C36AB-F08A-4F10-9C8A-88D465B550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D36AA781-94BD-47E3-9A69-78752BEA34CA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gm:t>
    </dgm:pt>
    <dgm:pt modelId="{3E17EAFF-FC8A-4F93-B1A8-776DBF6F7902}" type="par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035CA67-B6BE-4D90-BE25-D01EEFE591A9}" type="sib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31CF6A85-CF6F-423A-8C61-D2DFD9791724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Esclarecer o papel do Docente</a:t>
          </a:r>
        </a:p>
      </dgm:t>
    </dgm:pt>
    <dgm:pt modelId="{20D6AF13-41BA-4EAF-9673-30A16716AC4B}" type="par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FA33B74-82F0-4071-9C89-115621476231}" type="sib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52C37EB7-F8C6-49A6-9113-69B46BCD88EE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gm:t>
    </dgm:pt>
    <dgm:pt modelId="{ABFCB898-8C76-468F-810E-50BF2ED12D63}" type="par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3F2F00D-9D55-4CEB-80F4-6915B551E86D}" type="sib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4D672C07-A772-476D-A365-3B97333E13AD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Elucidar o papel do Discente</a:t>
          </a:r>
        </a:p>
      </dgm:t>
    </dgm:pt>
    <dgm:pt modelId="{E946482A-6B7F-41EB-ACD6-51C2EB433938}" type="par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922C025-C650-41E3-8B24-6A3C1413268F}" type="sib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B43A383-4F17-4CA6-85FF-50DB2A139E45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gm:t>
    </dgm:pt>
    <dgm:pt modelId="{28D61993-EC72-4365-9B79-BF91E2B9C9C2}" type="par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879AB1CC-4DB2-4E85-A80D-5235A06E1821}" type="sib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99CCA2D2-5B66-4E18-BF79-C1924B07C2FB}" type="pres">
      <dgm:prSet presAssocID="{7E9C36AB-F08A-4F10-9C8A-88D465B55034}" presName="Name0" presStyleCnt="0">
        <dgm:presLayoutVars>
          <dgm:chMax val="7"/>
          <dgm:chPref val="7"/>
          <dgm:dir/>
        </dgm:presLayoutVars>
      </dgm:prSet>
      <dgm:spPr/>
    </dgm:pt>
    <dgm:pt modelId="{C4F7726E-6C02-4344-9894-17C1F37C67CF}" type="pres">
      <dgm:prSet presAssocID="{7E9C36AB-F08A-4F10-9C8A-88D465B55034}" presName="Name1" presStyleCnt="0"/>
      <dgm:spPr/>
    </dgm:pt>
    <dgm:pt modelId="{27081CC5-512D-4181-B27B-538E504DE1EA}" type="pres">
      <dgm:prSet presAssocID="{7E9C36AB-F08A-4F10-9C8A-88D465B55034}" presName="cycle" presStyleCnt="0"/>
      <dgm:spPr/>
    </dgm:pt>
    <dgm:pt modelId="{D3B179AD-0959-4F86-946C-4B6898B8A761}" type="pres">
      <dgm:prSet presAssocID="{7E9C36AB-F08A-4F10-9C8A-88D465B55034}" presName="srcNode" presStyleLbl="node1" presStyleIdx="0" presStyleCnt="5"/>
      <dgm:spPr/>
    </dgm:pt>
    <dgm:pt modelId="{BBD68303-F6AF-474D-BAF1-37FF2FB4F532}" type="pres">
      <dgm:prSet presAssocID="{7E9C36AB-F08A-4F10-9C8A-88D465B55034}" presName="conn" presStyleLbl="parChTrans1D2" presStyleIdx="0" presStyleCnt="1"/>
      <dgm:spPr/>
    </dgm:pt>
    <dgm:pt modelId="{A1812BB7-7841-4C7E-9792-B4DDB1E58B88}" type="pres">
      <dgm:prSet presAssocID="{7E9C36AB-F08A-4F10-9C8A-88D465B55034}" presName="extraNode" presStyleLbl="node1" presStyleIdx="0" presStyleCnt="5"/>
      <dgm:spPr/>
    </dgm:pt>
    <dgm:pt modelId="{2DE2ACD8-0026-4C35-B1C4-9D35240D2D4E}" type="pres">
      <dgm:prSet presAssocID="{7E9C36AB-F08A-4F10-9C8A-88D465B55034}" presName="dstNode" presStyleLbl="node1" presStyleIdx="0" presStyleCnt="5"/>
      <dgm:spPr/>
    </dgm:pt>
    <dgm:pt modelId="{DD6F12CF-80F2-499B-80DE-E49276400069}" type="pres">
      <dgm:prSet presAssocID="{D36AA781-94BD-47E3-9A69-78752BEA34CA}" presName="text_1" presStyleLbl="node1" presStyleIdx="0" presStyleCnt="5">
        <dgm:presLayoutVars>
          <dgm:bulletEnabled val="1"/>
        </dgm:presLayoutVars>
      </dgm:prSet>
      <dgm:spPr/>
    </dgm:pt>
    <dgm:pt modelId="{47840633-C7C4-47DF-8763-64C814516063}" type="pres">
      <dgm:prSet presAssocID="{D36AA781-94BD-47E3-9A69-78752BEA34CA}" presName="accent_1" presStyleCnt="0"/>
      <dgm:spPr/>
    </dgm:pt>
    <dgm:pt modelId="{96FAEC5B-5B13-4FBB-A3F6-2381E723EFCF}" type="pres">
      <dgm:prSet presAssocID="{D36AA781-94BD-47E3-9A69-78752BEA34CA}" presName="accentRepeatNode" presStyleLbl="solidFgAcc1" presStyleIdx="0" presStyleCnt="5"/>
      <dgm:spPr/>
    </dgm:pt>
    <dgm:pt modelId="{59E2E711-6860-4A38-B758-8DEAE9A7F89D}" type="pres">
      <dgm:prSet presAssocID="{31CF6A85-CF6F-423A-8C61-D2DFD9791724}" presName="text_2" presStyleLbl="node1" presStyleIdx="1" presStyleCnt="5">
        <dgm:presLayoutVars>
          <dgm:bulletEnabled val="1"/>
        </dgm:presLayoutVars>
      </dgm:prSet>
      <dgm:spPr/>
    </dgm:pt>
    <dgm:pt modelId="{39E50A94-0D65-4D32-862B-4961CBD48756}" type="pres">
      <dgm:prSet presAssocID="{31CF6A85-CF6F-423A-8C61-D2DFD9791724}" presName="accent_2" presStyleCnt="0"/>
      <dgm:spPr/>
    </dgm:pt>
    <dgm:pt modelId="{8D0E5872-B506-4DBD-9010-2B3C9581E285}" type="pres">
      <dgm:prSet presAssocID="{31CF6A85-CF6F-423A-8C61-D2DFD9791724}" presName="accentRepeatNode" presStyleLbl="solidFgAcc1" presStyleIdx="1" presStyleCnt="5"/>
      <dgm:spPr/>
    </dgm:pt>
    <dgm:pt modelId="{E0382682-401E-463B-8D17-99AD3A0CA2C2}" type="pres">
      <dgm:prSet presAssocID="{4D672C07-A772-476D-A365-3B97333E13AD}" presName="text_3" presStyleLbl="node1" presStyleIdx="2" presStyleCnt="5">
        <dgm:presLayoutVars>
          <dgm:bulletEnabled val="1"/>
        </dgm:presLayoutVars>
      </dgm:prSet>
      <dgm:spPr/>
    </dgm:pt>
    <dgm:pt modelId="{2FA34C2A-DB18-4FE5-98A6-51A35AB90D8F}" type="pres">
      <dgm:prSet presAssocID="{4D672C07-A772-476D-A365-3B97333E13AD}" presName="accent_3" presStyleCnt="0"/>
      <dgm:spPr/>
    </dgm:pt>
    <dgm:pt modelId="{5C7DBF8F-ADE5-47B0-B42F-758427E13DA5}" type="pres">
      <dgm:prSet presAssocID="{4D672C07-A772-476D-A365-3B97333E13AD}" presName="accentRepeatNode" presStyleLbl="solidFgAcc1" presStyleIdx="2" presStyleCnt="5"/>
      <dgm:spPr/>
    </dgm:pt>
    <dgm:pt modelId="{18F10A25-3677-4A1E-A57B-85E53CAD9612}" type="pres">
      <dgm:prSet presAssocID="{52C37EB7-F8C6-49A6-9113-69B46BCD88EE}" presName="text_4" presStyleLbl="node1" presStyleIdx="3" presStyleCnt="5">
        <dgm:presLayoutVars>
          <dgm:bulletEnabled val="1"/>
        </dgm:presLayoutVars>
      </dgm:prSet>
      <dgm:spPr/>
    </dgm:pt>
    <dgm:pt modelId="{18460160-6C94-4444-9B5B-E1DD0F9722E7}" type="pres">
      <dgm:prSet presAssocID="{52C37EB7-F8C6-49A6-9113-69B46BCD88EE}" presName="accent_4" presStyleCnt="0"/>
      <dgm:spPr/>
    </dgm:pt>
    <dgm:pt modelId="{62C375BD-FE78-4E27-A84E-7231EE7B90A8}" type="pres">
      <dgm:prSet presAssocID="{52C37EB7-F8C6-49A6-9113-69B46BCD88EE}" presName="accentRepeatNode" presStyleLbl="solidFgAcc1" presStyleIdx="3" presStyleCnt="5"/>
      <dgm:spPr/>
    </dgm:pt>
    <dgm:pt modelId="{85616F63-DB9A-4601-93EC-5082D346D744}" type="pres">
      <dgm:prSet presAssocID="{FB43A383-4F17-4CA6-85FF-50DB2A139E45}" presName="text_5" presStyleLbl="node1" presStyleIdx="4" presStyleCnt="5">
        <dgm:presLayoutVars>
          <dgm:bulletEnabled val="1"/>
        </dgm:presLayoutVars>
      </dgm:prSet>
      <dgm:spPr/>
    </dgm:pt>
    <dgm:pt modelId="{09E9C7ED-0515-4A4E-8F8E-C00149B7D8DD}" type="pres">
      <dgm:prSet presAssocID="{FB43A383-4F17-4CA6-85FF-50DB2A139E45}" presName="accent_5" presStyleCnt="0"/>
      <dgm:spPr/>
    </dgm:pt>
    <dgm:pt modelId="{D85694B8-92F2-4E89-B0F4-71BF3BF1ECF9}" type="pres">
      <dgm:prSet presAssocID="{FB43A383-4F17-4CA6-85FF-50DB2A139E45}" presName="accentRepeatNode" presStyleLbl="solidFgAcc1" presStyleIdx="4" presStyleCnt="5"/>
      <dgm:spPr/>
    </dgm:pt>
  </dgm:ptLst>
  <dgm:cxnLst>
    <dgm:cxn modelId="{EA310823-F247-431C-9758-BEEA3F82938E}" srcId="{7E9C36AB-F08A-4F10-9C8A-88D465B55034}" destId="{D36AA781-94BD-47E3-9A69-78752BEA34CA}" srcOrd="0" destOrd="0" parTransId="{3E17EAFF-FC8A-4F93-B1A8-776DBF6F7902}" sibTransId="{F035CA67-B6BE-4D90-BE25-D01EEFE591A9}"/>
    <dgm:cxn modelId="{E7684243-DC12-4A6F-923E-85E879D000CD}" srcId="{7E9C36AB-F08A-4F10-9C8A-88D465B55034}" destId="{4D672C07-A772-476D-A365-3B97333E13AD}" srcOrd="2" destOrd="0" parTransId="{E946482A-6B7F-41EB-ACD6-51C2EB433938}" sibTransId="{D922C025-C650-41E3-8B24-6A3C1413268F}"/>
    <dgm:cxn modelId="{5A21C851-206F-4C61-8C2B-20428D4210DB}" type="presOf" srcId="{7E9C36AB-F08A-4F10-9C8A-88D465B55034}" destId="{99CCA2D2-5B66-4E18-BF79-C1924B07C2FB}" srcOrd="0" destOrd="0" presId="urn:microsoft.com/office/officeart/2008/layout/VerticalCurvedList"/>
    <dgm:cxn modelId="{31B48553-2A7F-4D6D-ACD7-9C95D19B1821}" type="presOf" srcId="{FB43A383-4F17-4CA6-85FF-50DB2A139E45}" destId="{85616F63-DB9A-4601-93EC-5082D346D744}" srcOrd="0" destOrd="0" presId="urn:microsoft.com/office/officeart/2008/layout/VerticalCurvedList"/>
    <dgm:cxn modelId="{10BE8355-B224-45D9-8778-CE7E8568B9B5}" srcId="{7E9C36AB-F08A-4F10-9C8A-88D465B55034}" destId="{31CF6A85-CF6F-423A-8C61-D2DFD9791724}" srcOrd="1" destOrd="0" parTransId="{20D6AF13-41BA-4EAF-9673-30A16716AC4B}" sibTransId="{FFA33B74-82F0-4071-9C89-115621476231}"/>
    <dgm:cxn modelId="{9B800156-011D-4528-881E-3F87218E30DC}" type="presOf" srcId="{31CF6A85-CF6F-423A-8C61-D2DFD9791724}" destId="{59E2E711-6860-4A38-B758-8DEAE9A7F89D}" srcOrd="0" destOrd="0" presId="urn:microsoft.com/office/officeart/2008/layout/VerticalCurvedList"/>
    <dgm:cxn modelId="{2217AF58-8707-41B1-B09C-A887EF373A5C}" srcId="{7E9C36AB-F08A-4F10-9C8A-88D465B55034}" destId="{52C37EB7-F8C6-49A6-9113-69B46BCD88EE}" srcOrd="3" destOrd="0" parTransId="{ABFCB898-8C76-468F-810E-50BF2ED12D63}" sibTransId="{D3F2F00D-9D55-4CEB-80F4-6915B551E86D}"/>
    <dgm:cxn modelId="{7BD71986-4E9D-45A3-A73B-7B98AA8AE4C2}" srcId="{7E9C36AB-F08A-4F10-9C8A-88D465B55034}" destId="{FB43A383-4F17-4CA6-85FF-50DB2A139E45}" srcOrd="4" destOrd="0" parTransId="{28D61993-EC72-4365-9B79-BF91E2B9C9C2}" sibTransId="{879AB1CC-4DB2-4E85-A80D-5235A06E1821}"/>
    <dgm:cxn modelId="{E4AF7C9B-7FF6-47E1-ABA2-9D5DBBD9BB52}" type="presOf" srcId="{D36AA781-94BD-47E3-9A69-78752BEA34CA}" destId="{DD6F12CF-80F2-499B-80DE-E49276400069}" srcOrd="0" destOrd="0" presId="urn:microsoft.com/office/officeart/2008/layout/VerticalCurvedList"/>
    <dgm:cxn modelId="{86039E9E-100B-4559-88AA-905E682464DE}" type="presOf" srcId="{52C37EB7-F8C6-49A6-9113-69B46BCD88EE}" destId="{18F10A25-3677-4A1E-A57B-85E53CAD9612}" srcOrd="0" destOrd="0" presId="urn:microsoft.com/office/officeart/2008/layout/VerticalCurvedList"/>
    <dgm:cxn modelId="{A134D0BA-8C82-40F1-A448-27915209B18A}" type="presOf" srcId="{F035CA67-B6BE-4D90-BE25-D01EEFE591A9}" destId="{BBD68303-F6AF-474D-BAF1-37FF2FB4F532}" srcOrd="0" destOrd="0" presId="urn:microsoft.com/office/officeart/2008/layout/VerticalCurvedList"/>
    <dgm:cxn modelId="{6F4913C4-E1E0-42F9-9B7F-1771EED9490A}" type="presOf" srcId="{4D672C07-A772-476D-A365-3B97333E13AD}" destId="{E0382682-401E-463B-8D17-99AD3A0CA2C2}" srcOrd="0" destOrd="0" presId="urn:microsoft.com/office/officeart/2008/layout/VerticalCurvedList"/>
    <dgm:cxn modelId="{EF08D94E-B812-4623-9ED9-3317112F1005}" type="presParOf" srcId="{99CCA2D2-5B66-4E18-BF79-C1924B07C2FB}" destId="{C4F7726E-6C02-4344-9894-17C1F37C67CF}" srcOrd="0" destOrd="0" presId="urn:microsoft.com/office/officeart/2008/layout/VerticalCurvedList"/>
    <dgm:cxn modelId="{3DEA890A-C481-4B9D-B5A3-0EB3E4CBEF18}" type="presParOf" srcId="{C4F7726E-6C02-4344-9894-17C1F37C67CF}" destId="{27081CC5-512D-4181-B27B-538E504DE1EA}" srcOrd="0" destOrd="0" presId="urn:microsoft.com/office/officeart/2008/layout/VerticalCurvedList"/>
    <dgm:cxn modelId="{57E05E37-A642-4A57-9C50-E1A828C6A2B4}" type="presParOf" srcId="{27081CC5-512D-4181-B27B-538E504DE1EA}" destId="{D3B179AD-0959-4F86-946C-4B6898B8A761}" srcOrd="0" destOrd="0" presId="urn:microsoft.com/office/officeart/2008/layout/VerticalCurvedList"/>
    <dgm:cxn modelId="{E37439EA-B13B-456B-8DA4-3B8DBB100CC6}" type="presParOf" srcId="{27081CC5-512D-4181-B27B-538E504DE1EA}" destId="{BBD68303-F6AF-474D-BAF1-37FF2FB4F532}" srcOrd="1" destOrd="0" presId="urn:microsoft.com/office/officeart/2008/layout/VerticalCurvedList"/>
    <dgm:cxn modelId="{6265AA1D-C2F7-4032-A40E-963C6F18A6C0}" type="presParOf" srcId="{27081CC5-512D-4181-B27B-538E504DE1EA}" destId="{A1812BB7-7841-4C7E-9792-B4DDB1E58B88}" srcOrd="2" destOrd="0" presId="urn:microsoft.com/office/officeart/2008/layout/VerticalCurvedList"/>
    <dgm:cxn modelId="{7F62AAEA-6CF1-4455-B839-39E0A42B0F85}" type="presParOf" srcId="{27081CC5-512D-4181-B27B-538E504DE1EA}" destId="{2DE2ACD8-0026-4C35-B1C4-9D35240D2D4E}" srcOrd="3" destOrd="0" presId="urn:microsoft.com/office/officeart/2008/layout/VerticalCurvedList"/>
    <dgm:cxn modelId="{A56399AE-6421-46B8-B69E-61B98A56E97E}" type="presParOf" srcId="{C4F7726E-6C02-4344-9894-17C1F37C67CF}" destId="{DD6F12CF-80F2-499B-80DE-E49276400069}" srcOrd="1" destOrd="0" presId="urn:microsoft.com/office/officeart/2008/layout/VerticalCurvedList"/>
    <dgm:cxn modelId="{3D2114A7-1192-4CF9-966E-7DE241A66A44}" type="presParOf" srcId="{C4F7726E-6C02-4344-9894-17C1F37C67CF}" destId="{47840633-C7C4-47DF-8763-64C814516063}" srcOrd="2" destOrd="0" presId="urn:microsoft.com/office/officeart/2008/layout/VerticalCurvedList"/>
    <dgm:cxn modelId="{4087A558-79F7-4BF4-A50D-568159C304FD}" type="presParOf" srcId="{47840633-C7C4-47DF-8763-64C814516063}" destId="{96FAEC5B-5B13-4FBB-A3F6-2381E723EFCF}" srcOrd="0" destOrd="0" presId="urn:microsoft.com/office/officeart/2008/layout/VerticalCurvedList"/>
    <dgm:cxn modelId="{77FC7077-D8F9-4FEF-A7E3-F04E77725E15}" type="presParOf" srcId="{C4F7726E-6C02-4344-9894-17C1F37C67CF}" destId="{59E2E711-6860-4A38-B758-8DEAE9A7F89D}" srcOrd="3" destOrd="0" presId="urn:microsoft.com/office/officeart/2008/layout/VerticalCurvedList"/>
    <dgm:cxn modelId="{094C6C3F-F1DA-4259-9B91-9777F591CBD1}" type="presParOf" srcId="{C4F7726E-6C02-4344-9894-17C1F37C67CF}" destId="{39E50A94-0D65-4D32-862B-4961CBD48756}" srcOrd="4" destOrd="0" presId="urn:microsoft.com/office/officeart/2008/layout/VerticalCurvedList"/>
    <dgm:cxn modelId="{6DE3699C-2561-4C3C-AC98-E62679845056}" type="presParOf" srcId="{39E50A94-0D65-4D32-862B-4961CBD48756}" destId="{8D0E5872-B506-4DBD-9010-2B3C9581E285}" srcOrd="0" destOrd="0" presId="urn:microsoft.com/office/officeart/2008/layout/VerticalCurvedList"/>
    <dgm:cxn modelId="{ADD3C1F4-6AE5-4610-84C0-29DDC8751A59}" type="presParOf" srcId="{C4F7726E-6C02-4344-9894-17C1F37C67CF}" destId="{E0382682-401E-463B-8D17-99AD3A0CA2C2}" srcOrd="5" destOrd="0" presId="urn:microsoft.com/office/officeart/2008/layout/VerticalCurvedList"/>
    <dgm:cxn modelId="{2874ABF9-7261-4306-A6EB-4EE97E263288}" type="presParOf" srcId="{C4F7726E-6C02-4344-9894-17C1F37C67CF}" destId="{2FA34C2A-DB18-4FE5-98A6-51A35AB90D8F}" srcOrd="6" destOrd="0" presId="urn:microsoft.com/office/officeart/2008/layout/VerticalCurvedList"/>
    <dgm:cxn modelId="{C06DEF8B-F0EA-431D-8C6E-57C8DA8A3EA4}" type="presParOf" srcId="{2FA34C2A-DB18-4FE5-98A6-51A35AB90D8F}" destId="{5C7DBF8F-ADE5-47B0-B42F-758427E13DA5}" srcOrd="0" destOrd="0" presId="urn:microsoft.com/office/officeart/2008/layout/VerticalCurvedList"/>
    <dgm:cxn modelId="{2EE3A05C-0722-4087-8228-5F704BB64463}" type="presParOf" srcId="{C4F7726E-6C02-4344-9894-17C1F37C67CF}" destId="{18F10A25-3677-4A1E-A57B-85E53CAD9612}" srcOrd="7" destOrd="0" presId="urn:microsoft.com/office/officeart/2008/layout/VerticalCurvedList"/>
    <dgm:cxn modelId="{A8489EB4-6598-4529-A156-32E723DA003B}" type="presParOf" srcId="{C4F7726E-6C02-4344-9894-17C1F37C67CF}" destId="{18460160-6C94-4444-9B5B-E1DD0F9722E7}" srcOrd="8" destOrd="0" presId="urn:microsoft.com/office/officeart/2008/layout/VerticalCurvedList"/>
    <dgm:cxn modelId="{00948D47-DD2A-48EF-B30E-234B3B418461}" type="presParOf" srcId="{18460160-6C94-4444-9B5B-E1DD0F9722E7}" destId="{62C375BD-FE78-4E27-A84E-7231EE7B90A8}" srcOrd="0" destOrd="0" presId="urn:microsoft.com/office/officeart/2008/layout/VerticalCurvedList"/>
    <dgm:cxn modelId="{5DA7DE3E-B635-4357-B222-D5E282595570}" type="presParOf" srcId="{C4F7726E-6C02-4344-9894-17C1F37C67CF}" destId="{85616F63-DB9A-4601-93EC-5082D346D744}" srcOrd="9" destOrd="0" presId="urn:microsoft.com/office/officeart/2008/layout/VerticalCurvedList"/>
    <dgm:cxn modelId="{F97195F6-CA1A-40EE-B000-9A9D6763AA1A}" type="presParOf" srcId="{C4F7726E-6C02-4344-9894-17C1F37C67CF}" destId="{09E9C7ED-0515-4A4E-8F8E-C00149B7D8DD}" srcOrd="10" destOrd="0" presId="urn:microsoft.com/office/officeart/2008/layout/VerticalCurvedList"/>
    <dgm:cxn modelId="{4A7B2D6A-7985-4689-B804-EA15A1DB6CAC}" type="presParOf" srcId="{09E9C7ED-0515-4A4E-8F8E-C00149B7D8DD}" destId="{D85694B8-92F2-4E89-B0F4-71BF3BF1EC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25597A-DB43-445F-8D47-0396E35BA54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547AE91-4890-4838-8761-3AC6A3839989}">
      <dgm:prSet phldrT="[Texto]"/>
      <dgm:spPr/>
      <dgm:t>
        <a:bodyPr/>
        <a:lstStyle/>
        <a:p>
          <a:r>
            <a:rPr lang="pt-BR" dirty="0"/>
            <a:t>Diretores</a:t>
          </a:r>
        </a:p>
      </dgm:t>
    </dgm:pt>
    <dgm:pt modelId="{644A1B26-B942-4918-9C7D-41F42AB7ADB6}" type="parTrans" cxnId="{5D86CF0B-F6CA-4231-BB24-01E03F958FF2}">
      <dgm:prSet/>
      <dgm:spPr/>
      <dgm:t>
        <a:bodyPr/>
        <a:lstStyle/>
        <a:p>
          <a:endParaRPr lang="pt-BR"/>
        </a:p>
      </dgm:t>
    </dgm:pt>
    <dgm:pt modelId="{2A266D19-E582-4C7D-A5A5-E85964185EAD}" type="sibTrans" cxnId="{5D86CF0B-F6CA-4231-BB24-01E03F958FF2}">
      <dgm:prSet/>
      <dgm:spPr/>
      <dgm:t>
        <a:bodyPr/>
        <a:lstStyle/>
        <a:p>
          <a:endParaRPr lang="pt-BR"/>
        </a:p>
      </dgm:t>
    </dgm:pt>
    <dgm:pt modelId="{F9EDD82A-6B19-4F07-83E1-65B14C8F7BEA}">
      <dgm:prSet phldrT="[Texto]"/>
      <dgm:spPr/>
      <dgm:t>
        <a:bodyPr/>
        <a:lstStyle/>
        <a:p>
          <a:r>
            <a:rPr lang="pt-BR" dirty="0"/>
            <a:t>Coordenadores de área</a:t>
          </a:r>
        </a:p>
      </dgm:t>
    </dgm:pt>
    <dgm:pt modelId="{59ADE39F-A86E-4E92-A58A-15D9F2976817}" type="parTrans" cxnId="{235E4A9D-2F18-4E8A-9AFC-F1F557E0C68E}">
      <dgm:prSet/>
      <dgm:spPr/>
      <dgm:t>
        <a:bodyPr/>
        <a:lstStyle/>
        <a:p>
          <a:endParaRPr lang="pt-BR"/>
        </a:p>
      </dgm:t>
    </dgm:pt>
    <dgm:pt modelId="{DD270AE9-EA3E-447D-98D4-6A40CB4F31AE}" type="sibTrans" cxnId="{235E4A9D-2F18-4E8A-9AFC-F1F557E0C68E}">
      <dgm:prSet/>
      <dgm:spPr/>
      <dgm:t>
        <a:bodyPr/>
        <a:lstStyle/>
        <a:p>
          <a:endParaRPr lang="pt-BR"/>
        </a:p>
      </dgm:t>
    </dgm:pt>
    <dgm:pt modelId="{196BD77F-7C9E-4A70-BD1C-93A856B21EAC}">
      <dgm:prSet phldrT="[Texto]"/>
      <dgm:spPr/>
      <dgm:t>
        <a:bodyPr/>
        <a:lstStyle/>
        <a:p>
          <a:r>
            <a:rPr lang="pt-BR" dirty="0"/>
            <a:t>Servidores Técnico-administrativos</a:t>
          </a:r>
        </a:p>
      </dgm:t>
    </dgm:pt>
    <dgm:pt modelId="{E13294AD-A21B-4976-BC01-302581E22E53}" type="parTrans" cxnId="{C129AFFA-0714-48BD-8AD8-46D610411CA8}">
      <dgm:prSet/>
      <dgm:spPr/>
      <dgm:t>
        <a:bodyPr/>
        <a:lstStyle/>
        <a:p>
          <a:endParaRPr lang="pt-BR"/>
        </a:p>
      </dgm:t>
    </dgm:pt>
    <dgm:pt modelId="{C7F551F3-F904-4386-BEE0-45977ED8BD30}" type="sibTrans" cxnId="{C129AFFA-0714-48BD-8AD8-46D610411CA8}">
      <dgm:prSet/>
      <dgm:spPr/>
      <dgm:t>
        <a:bodyPr/>
        <a:lstStyle/>
        <a:p>
          <a:endParaRPr lang="pt-BR"/>
        </a:p>
      </dgm:t>
    </dgm:pt>
    <dgm:pt modelId="{75A2F688-7051-446E-9213-AE6EDB04156D}">
      <dgm:prSet phldrT="[Texto]"/>
      <dgm:spPr/>
      <dgm:t>
        <a:bodyPr/>
        <a:lstStyle/>
        <a:p>
          <a:r>
            <a:rPr lang="pt-BR" dirty="0"/>
            <a:t>Conselhos</a:t>
          </a:r>
        </a:p>
      </dgm:t>
    </dgm:pt>
    <dgm:pt modelId="{E61013A5-27F6-4EA9-9D2C-6B55DF80DBCD}" type="parTrans" cxnId="{0402957E-3B57-422C-A44E-3121F484790A}">
      <dgm:prSet/>
      <dgm:spPr/>
      <dgm:t>
        <a:bodyPr/>
        <a:lstStyle/>
        <a:p>
          <a:endParaRPr lang="pt-BR"/>
        </a:p>
      </dgm:t>
    </dgm:pt>
    <dgm:pt modelId="{AB8404F9-A149-40D3-9744-89BE40EF9358}" type="sibTrans" cxnId="{0402957E-3B57-422C-A44E-3121F484790A}">
      <dgm:prSet/>
      <dgm:spPr/>
      <dgm:t>
        <a:bodyPr/>
        <a:lstStyle/>
        <a:p>
          <a:endParaRPr lang="pt-BR"/>
        </a:p>
      </dgm:t>
    </dgm:pt>
    <dgm:pt modelId="{68AF506E-1482-4D34-9DF6-69544A45C19D}" type="pres">
      <dgm:prSet presAssocID="{1E25597A-DB43-445F-8D47-0396E35BA540}" presName="Name0" presStyleCnt="0">
        <dgm:presLayoutVars>
          <dgm:dir/>
          <dgm:animLvl val="lvl"/>
          <dgm:resizeHandles val="exact"/>
        </dgm:presLayoutVars>
      </dgm:prSet>
      <dgm:spPr/>
    </dgm:pt>
    <dgm:pt modelId="{B20BD3AE-301F-41F5-BB34-1E2B4B5A1BAC}" type="pres">
      <dgm:prSet presAssocID="{75A2F688-7051-446E-9213-AE6EDB04156D}" presName="Name8" presStyleCnt="0"/>
      <dgm:spPr/>
    </dgm:pt>
    <dgm:pt modelId="{0559E516-E233-4C5D-B797-8CF29D0E6C5F}" type="pres">
      <dgm:prSet presAssocID="{75A2F688-7051-446E-9213-AE6EDB04156D}" presName="level" presStyleLbl="node1" presStyleIdx="0" presStyleCnt="4">
        <dgm:presLayoutVars>
          <dgm:chMax val="1"/>
          <dgm:bulletEnabled val="1"/>
        </dgm:presLayoutVars>
      </dgm:prSet>
      <dgm:spPr/>
    </dgm:pt>
    <dgm:pt modelId="{EC99E2B1-D502-45DC-BFFF-5233DAD7EC84}" type="pres">
      <dgm:prSet presAssocID="{75A2F688-7051-446E-9213-AE6EDB04156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2BFE95-C889-4CE0-BDCD-C647E79BB4A7}" type="pres">
      <dgm:prSet presAssocID="{8547AE91-4890-4838-8761-3AC6A3839989}" presName="Name8" presStyleCnt="0"/>
      <dgm:spPr/>
    </dgm:pt>
    <dgm:pt modelId="{5E0242D5-1B8E-47E2-952A-1242DFBAB677}" type="pres">
      <dgm:prSet presAssocID="{8547AE91-4890-4838-8761-3AC6A3839989}" presName="level" presStyleLbl="node1" presStyleIdx="1" presStyleCnt="4">
        <dgm:presLayoutVars>
          <dgm:chMax val="1"/>
          <dgm:bulletEnabled val="1"/>
        </dgm:presLayoutVars>
      </dgm:prSet>
      <dgm:spPr/>
    </dgm:pt>
    <dgm:pt modelId="{9453D180-DF8D-4150-985F-986338397B93}" type="pres">
      <dgm:prSet presAssocID="{8547AE91-4890-4838-8761-3AC6A38399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2779C7-8822-421B-858B-F815C1B87110}" type="pres">
      <dgm:prSet presAssocID="{F9EDD82A-6B19-4F07-83E1-65B14C8F7BEA}" presName="Name8" presStyleCnt="0"/>
      <dgm:spPr/>
    </dgm:pt>
    <dgm:pt modelId="{26EFA753-395E-4594-B207-52742C770740}" type="pres">
      <dgm:prSet presAssocID="{F9EDD82A-6B19-4F07-83E1-65B14C8F7BEA}" presName="level" presStyleLbl="node1" presStyleIdx="2" presStyleCnt="4">
        <dgm:presLayoutVars>
          <dgm:chMax val="1"/>
          <dgm:bulletEnabled val="1"/>
        </dgm:presLayoutVars>
      </dgm:prSet>
      <dgm:spPr/>
    </dgm:pt>
    <dgm:pt modelId="{73863F60-4322-423C-B140-67FA83051E68}" type="pres">
      <dgm:prSet presAssocID="{F9EDD82A-6B19-4F07-83E1-65B14C8F7BE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C9592EF-CBEC-4EE1-AA57-BF4264721EB3}" type="pres">
      <dgm:prSet presAssocID="{196BD77F-7C9E-4A70-BD1C-93A856B21EAC}" presName="Name8" presStyleCnt="0"/>
      <dgm:spPr/>
    </dgm:pt>
    <dgm:pt modelId="{CCD749EC-F4FB-41A6-AED3-862CC49C6560}" type="pres">
      <dgm:prSet presAssocID="{196BD77F-7C9E-4A70-BD1C-93A856B21EAC}" presName="level" presStyleLbl="node1" presStyleIdx="3" presStyleCnt="4">
        <dgm:presLayoutVars>
          <dgm:chMax val="1"/>
          <dgm:bulletEnabled val="1"/>
        </dgm:presLayoutVars>
      </dgm:prSet>
      <dgm:spPr/>
    </dgm:pt>
    <dgm:pt modelId="{FFFB6566-BE8E-426E-B532-6E6F169966B3}" type="pres">
      <dgm:prSet presAssocID="{196BD77F-7C9E-4A70-BD1C-93A856B21EA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BAFAE00-98C6-4441-B31E-13BE69A65C5A}" type="presOf" srcId="{75A2F688-7051-446E-9213-AE6EDB04156D}" destId="{0559E516-E233-4C5D-B797-8CF29D0E6C5F}" srcOrd="0" destOrd="0" presId="urn:microsoft.com/office/officeart/2005/8/layout/pyramid1"/>
    <dgm:cxn modelId="{5D86CF0B-F6CA-4231-BB24-01E03F958FF2}" srcId="{1E25597A-DB43-445F-8D47-0396E35BA540}" destId="{8547AE91-4890-4838-8761-3AC6A3839989}" srcOrd="1" destOrd="0" parTransId="{644A1B26-B942-4918-9C7D-41F42AB7ADB6}" sibTransId="{2A266D19-E582-4C7D-A5A5-E85964185EAD}"/>
    <dgm:cxn modelId="{C4417721-98A9-4591-8B7B-5DFE144FC213}" type="presOf" srcId="{8547AE91-4890-4838-8761-3AC6A3839989}" destId="{9453D180-DF8D-4150-985F-986338397B93}" srcOrd="1" destOrd="0" presId="urn:microsoft.com/office/officeart/2005/8/layout/pyramid1"/>
    <dgm:cxn modelId="{2CF64B24-7AD4-43A8-8F51-14782B598E5A}" type="presOf" srcId="{8547AE91-4890-4838-8761-3AC6A3839989}" destId="{5E0242D5-1B8E-47E2-952A-1242DFBAB677}" srcOrd="0" destOrd="0" presId="urn:microsoft.com/office/officeart/2005/8/layout/pyramid1"/>
    <dgm:cxn modelId="{E05C152D-F962-47FE-A13F-8AEE3B969ECA}" type="presOf" srcId="{75A2F688-7051-446E-9213-AE6EDB04156D}" destId="{EC99E2B1-D502-45DC-BFFF-5233DAD7EC84}" srcOrd="1" destOrd="0" presId="urn:microsoft.com/office/officeart/2005/8/layout/pyramid1"/>
    <dgm:cxn modelId="{22324177-7C6D-4765-AE8D-348A954C9F95}" type="presOf" srcId="{F9EDD82A-6B19-4F07-83E1-65B14C8F7BEA}" destId="{26EFA753-395E-4594-B207-52742C770740}" srcOrd="0" destOrd="0" presId="urn:microsoft.com/office/officeart/2005/8/layout/pyramid1"/>
    <dgm:cxn modelId="{0402957E-3B57-422C-A44E-3121F484790A}" srcId="{1E25597A-DB43-445F-8D47-0396E35BA540}" destId="{75A2F688-7051-446E-9213-AE6EDB04156D}" srcOrd="0" destOrd="0" parTransId="{E61013A5-27F6-4EA9-9D2C-6B55DF80DBCD}" sibTransId="{AB8404F9-A149-40D3-9744-89BE40EF9358}"/>
    <dgm:cxn modelId="{8277F683-7AB9-4B71-9C6E-8B76AE1DA238}" type="presOf" srcId="{1E25597A-DB43-445F-8D47-0396E35BA540}" destId="{68AF506E-1482-4D34-9DF6-69544A45C19D}" srcOrd="0" destOrd="0" presId="urn:microsoft.com/office/officeart/2005/8/layout/pyramid1"/>
    <dgm:cxn modelId="{235E4A9D-2F18-4E8A-9AFC-F1F557E0C68E}" srcId="{1E25597A-DB43-445F-8D47-0396E35BA540}" destId="{F9EDD82A-6B19-4F07-83E1-65B14C8F7BEA}" srcOrd="2" destOrd="0" parTransId="{59ADE39F-A86E-4E92-A58A-15D9F2976817}" sibTransId="{DD270AE9-EA3E-447D-98D4-6A40CB4F31AE}"/>
    <dgm:cxn modelId="{778704A3-9C17-4040-92A7-E4F74CDDD7AA}" type="presOf" srcId="{196BD77F-7C9E-4A70-BD1C-93A856B21EAC}" destId="{CCD749EC-F4FB-41A6-AED3-862CC49C6560}" srcOrd="0" destOrd="0" presId="urn:microsoft.com/office/officeart/2005/8/layout/pyramid1"/>
    <dgm:cxn modelId="{7BB8DDB0-0E59-4467-845C-15A6875E5F6F}" type="presOf" srcId="{F9EDD82A-6B19-4F07-83E1-65B14C8F7BEA}" destId="{73863F60-4322-423C-B140-67FA83051E68}" srcOrd="1" destOrd="0" presId="urn:microsoft.com/office/officeart/2005/8/layout/pyramid1"/>
    <dgm:cxn modelId="{FB17C0EE-1E86-4DB4-8A96-CCC1BCA83BDD}" type="presOf" srcId="{196BD77F-7C9E-4A70-BD1C-93A856B21EAC}" destId="{FFFB6566-BE8E-426E-B532-6E6F169966B3}" srcOrd="1" destOrd="0" presId="urn:microsoft.com/office/officeart/2005/8/layout/pyramid1"/>
    <dgm:cxn modelId="{C129AFFA-0714-48BD-8AD8-46D610411CA8}" srcId="{1E25597A-DB43-445F-8D47-0396E35BA540}" destId="{196BD77F-7C9E-4A70-BD1C-93A856B21EAC}" srcOrd="3" destOrd="0" parTransId="{E13294AD-A21B-4976-BC01-302581E22E53}" sibTransId="{C7F551F3-F904-4386-BEE0-45977ED8BD30}"/>
    <dgm:cxn modelId="{8BC873FD-3E5A-48CD-BC6C-99BD9AB520E0}" type="presParOf" srcId="{68AF506E-1482-4D34-9DF6-69544A45C19D}" destId="{B20BD3AE-301F-41F5-BB34-1E2B4B5A1BAC}" srcOrd="0" destOrd="0" presId="urn:microsoft.com/office/officeart/2005/8/layout/pyramid1"/>
    <dgm:cxn modelId="{72030E6D-8945-4622-B313-A58001CF74C1}" type="presParOf" srcId="{B20BD3AE-301F-41F5-BB34-1E2B4B5A1BAC}" destId="{0559E516-E233-4C5D-B797-8CF29D0E6C5F}" srcOrd="0" destOrd="0" presId="urn:microsoft.com/office/officeart/2005/8/layout/pyramid1"/>
    <dgm:cxn modelId="{B767DB22-F5D0-45A2-A584-0CEB35774D3F}" type="presParOf" srcId="{B20BD3AE-301F-41F5-BB34-1E2B4B5A1BAC}" destId="{EC99E2B1-D502-45DC-BFFF-5233DAD7EC84}" srcOrd="1" destOrd="0" presId="urn:microsoft.com/office/officeart/2005/8/layout/pyramid1"/>
    <dgm:cxn modelId="{F4BA24AD-016D-4AC1-94F7-1114CE2E8E0E}" type="presParOf" srcId="{68AF506E-1482-4D34-9DF6-69544A45C19D}" destId="{D02BFE95-C889-4CE0-BDCD-C647E79BB4A7}" srcOrd="1" destOrd="0" presId="urn:microsoft.com/office/officeart/2005/8/layout/pyramid1"/>
    <dgm:cxn modelId="{E47B380D-D8F4-4A0B-A127-36C18B41B3E6}" type="presParOf" srcId="{D02BFE95-C889-4CE0-BDCD-C647E79BB4A7}" destId="{5E0242D5-1B8E-47E2-952A-1242DFBAB677}" srcOrd="0" destOrd="0" presId="urn:microsoft.com/office/officeart/2005/8/layout/pyramid1"/>
    <dgm:cxn modelId="{6F96C2BE-6367-4CE3-8A3E-91BFE14F7325}" type="presParOf" srcId="{D02BFE95-C889-4CE0-BDCD-C647E79BB4A7}" destId="{9453D180-DF8D-4150-985F-986338397B93}" srcOrd="1" destOrd="0" presId="urn:microsoft.com/office/officeart/2005/8/layout/pyramid1"/>
    <dgm:cxn modelId="{4719F628-F550-4D05-9CFA-13854A288693}" type="presParOf" srcId="{68AF506E-1482-4D34-9DF6-69544A45C19D}" destId="{982779C7-8822-421B-858B-F815C1B87110}" srcOrd="2" destOrd="0" presId="urn:microsoft.com/office/officeart/2005/8/layout/pyramid1"/>
    <dgm:cxn modelId="{D3A386DF-53D6-40AB-89B2-13D28D82EC01}" type="presParOf" srcId="{982779C7-8822-421B-858B-F815C1B87110}" destId="{26EFA753-395E-4594-B207-52742C770740}" srcOrd="0" destOrd="0" presId="urn:microsoft.com/office/officeart/2005/8/layout/pyramid1"/>
    <dgm:cxn modelId="{D61580D2-10FD-4F2E-BA5E-96116D20C367}" type="presParOf" srcId="{982779C7-8822-421B-858B-F815C1B87110}" destId="{73863F60-4322-423C-B140-67FA83051E68}" srcOrd="1" destOrd="0" presId="urn:microsoft.com/office/officeart/2005/8/layout/pyramid1"/>
    <dgm:cxn modelId="{7179B945-80AA-4D8A-9061-AA6594E09C24}" type="presParOf" srcId="{68AF506E-1482-4D34-9DF6-69544A45C19D}" destId="{CC9592EF-CBEC-4EE1-AA57-BF4264721EB3}" srcOrd="3" destOrd="0" presId="urn:microsoft.com/office/officeart/2005/8/layout/pyramid1"/>
    <dgm:cxn modelId="{B6C7A71D-364F-4F4F-9EA0-01503A55DEDC}" type="presParOf" srcId="{CC9592EF-CBEC-4EE1-AA57-BF4264721EB3}" destId="{CCD749EC-F4FB-41A6-AED3-862CC49C6560}" srcOrd="0" destOrd="0" presId="urn:microsoft.com/office/officeart/2005/8/layout/pyramid1"/>
    <dgm:cxn modelId="{3C489663-3394-4131-9CA1-9D581B1EAA6B}" type="presParOf" srcId="{CC9592EF-CBEC-4EE1-AA57-BF4264721EB3}" destId="{FFFB6566-BE8E-426E-B532-6E6F169966B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9C36AB-F08A-4F10-9C8A-88D465B550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D36AA781-94BD-47E3-9A69-78752BEA34CA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gm:t>
    </dgm:pt>
    <dgm:pt modelId="{3E17EAFF-FC8A-4F93-B1A8-776DBF6F7902}" type="par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035CA67-B6BE-4D90-BE25-D01EEFE591A9}" type="sib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31CF6A85-CF6F-423A-8C61-D2DFD9791724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Esclarecer o papel do Docente</a:t>
          </a:r>
        </a:p>
      </dgm:t>
    </dgm:pt>
    <dgm:pt modelId="{20D6AF13-41BA-4EAF-9673-30A16716AC4B}" type="par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FA33B74-82F0-4071-9C89-115621476231}" type="sib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52C37EB7-F8C6-49A6-9113-69B46BCD88E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Conhecer a CAPES</a:t>
          </a:r>
        </a:p>
      </dgm:t>
    </dgm:pt>
    <dgm:pt modelId="{ABFCB898-8C76-468F-810E-50BF2ED12D63}" type="par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3F2F00D-9D55-4CEB-80F4-6915B551E86D}" type="sib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4D672C07-A772-476D-A365-3B97333E13AD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Elucidar o papel do Discente</a:t>
          </a:r>
        </a:p>
      </dgm:t>
    </dgm:pt>
    <dgm:pt modelId="{E946482A-6B7F-41EB-ACD6-51C2EB433938}" type="par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922C025-C650-41E3-8B24-6A3C1413268F}" type="sib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B43A383-4F17-4CA6-85FF-50DB2A139E45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gm:t>
    </dgm:pt>
    <dgm:pt modelId="{28D61993-EC72-4365-9B79-BF91E2B9C9C2}" type="par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879AB1CC-4DB2-4E85-A80D-5235A06E1821}" type="sib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99CCA2D2-5B66-4E18-BF79-C1924B07C2FB}" type="pres">
      <dgm:prSet presAssocID="{7E9C36AB-F08A-4F10-9C8A-88D465B55034}" presName="Name0" presStyleCnt="0">
        <dgm:presLayoutVars>
          <dgm:chMax val="7"/>
          <dgm:chPref val="7"/>
          <dgm:dir/>
        </dgm:presLayoutVars>
      </dgm:prSet>
      <dgm:spPr/>
    </dgm:pt>
    <dgm:pt modelId="{C4F7726E-6C02-4344-9894-17C1F37C67CF}" type="pres">
      <dgm:prSet presAssocID="{7E9C36AB-F08A-4F10-9C8A-88D465B55034}" presName="Name1" presStyleCnt="0"/>
      <dgm:spPr/>
    </dgm:pt>
    <dgm:pt modelId="{27081CC5-512D-4181-B27B-538E504DE1EA}" type="pres">
      <dgm:prSet presAssocID="{7E9C36AB-F08A-4F10-9C8A-88D465B55034}" presName="cycle" presStyleCnt="0"/>
      <dgm:spPr/>
    </dgm:pt>
    <dgm:pt modelId="{D3B179AD-0959-4F86-946C-4B6898B8A761}" type="pres">
      <dgm:prSet presAssocID="{7E9C36AB-F08A-4F10-9C8A-88D465B55034}" presName="srcNode" presStyleLbl="node1" presStyleIdx="0" presStyleCnt="5"/>
      <dgm:spPr/>
    </dgm:pt>
    <dgm:pt modelId="{BBD68303-F6AF-474D-BAF1-37FF2FB4F532}" type="pres">
      <dgm:prSet presAssocID="{7E9C36AB-F08A-4F10-9C8A-88D465B55034}" presName="conn" presStyleLbl="parChTrans1D2" presStyleIdx="0" presStyleCnt="1"/>
      <dgm:spPr/>
    </dgm:pt>
    <dgm:pt modelId="{A1812BB7-7841-4C7E-9792-B4DDB1E58B88}" type="pres">
      <dgm:prSet presAssocID="{7E9C36AB-F08A-4F10-9C8A-88D465B55034}" presName="extraNode" presStyleLbl="node1" presStyleIdx="0" presStyleCnt="5"/>
      <dgm:spPr/>
    </dgm:pt>
    <dgm:pt modelId="{2DE2ACD8-0026-4C35-B1C4-9D35240D2D4E}" type="pres">
      <dgm:prSet presAssocID="{7E9C36AB-F08A-4F10-9C8A-88D465B55034}" presName="dstNode" presStyleLbl="node1" presStyleIdx="0" presStyleCnt="5"/>
      <dgm:spPr/>
    </dgm:pt>
    <dgm:pt modelId="{DD6F12CF-80F2-499B-80DE-E49276400069}" type="pres">
      <dgm:prSet presAssocID="{D36AA781-94BD-47E3-9A69-78752BEA34CA}" presName="text_1" presStyleLbl="node1" presStyleIdx="0" presStyleCnt="5">
        <dgm:presLayoutVars>
          <dgm:bulletEnabled val="1"/>
        </dgm:presLayoutVars>
      </dgm:prSet>
      <dgm:spPr/>
    </dgm:pt>
    <dgm:pt modelId="{47840633-C7C4-47DF-8763-64C814516063}" type="pres">
      <dgm:prSet presAssocID="{D36AA781-94BD-47E3-9A69-78752BEA34CA}" presName="accent_1" presStyleCnt="0"/>
      <dgm:spPr/>
    </dgm:pt>
    <dgm:pt modelId="{96FAEC5B-5B13-4FBB-A3F6-2381E723EFCF}" type="pres">
      <dgm:prSet presAssocID="{D36AA781-94BD-47E3-9A69-78752BEA34CA}" presName="accentRepeatNode" presStyleLbl="solidFgAcc1" presStyleIdx="0" presStyleCnt="5"/>
      <dgm:spPr/>
    </dgm:pt>
    <dgm:pt modelId="{59E2E711-6860-4A38-B758-8DEAE9A7F89D}" type="pres">
      <dgm:prSet presAssocID="{31CF6A85-CF6F-423A-8C61-D2DFD9791724}" presName="text_2" presStyleLbl="node1" presStyleIdx="1" presStyleCnt="5">
        <dgm:presLayoutVars>
          <dgm:bulletEnabled val="1"/>
        </dgm:presLayoutVars>
      </dgm:prSet>
      <dgm:spPr/>
    </dgm:pt>
    <dgm:pt modelId="{39E50A94-0D65-4D32-862B-4961CBD48756}" type="pres">
      <dgm:prSet presAssocID="{31CF6A85-CF6F-423A-8C61-D2DFD9791724}" presName="accent_2" presStyleCnt="0"/>
      <dgm:spPr/>
    </dgm:pt>
    <dgm:pt modelId="{8D0E5872-B506-4DBD-9010-2B3C9581E285}" type="pres">
      <dgm:prSet presAssocID="{31CF6A85-CF6F-423A-8C61-D2DFD9791724}" presName="accentRepeatNode" presStyleLbl="solidFgAcc1" presStyleIdx="1" presStyleCnt="5"/>
      <dgm:spPr/>
    </dgm:pt>
    <dgm:pt modelId="{E0382682-401E-463B-8D17-99AD3A0CA2C2}" type="pres">
      <dgm:prSet presAssocID="{4D672C07-A772-476D-A365-3B97333E13AD}" presName="text_3" presStyleLbl="node1" presStyleIdx="2" presStyleCnt="5">
        <dgm:presLayoutVars>
          <dgm:bulletEnabled val="1"/>
        </dgm:presLayoutVars>
      </dgm:prSet>
      <dgm:spPr/>
    </dgm:pt>
    <dgm:pt modelId="{2FA34C2A-DB18-4FE5-98A6-51A35AB90D8F}" type="pres">
      <dgm:prSet presAssocID="{4D672C07-A772-476D-A365-3B97333E13AD}" presName="accent_3" presStyleCnt="0"/>
      <dgm:spPr/>
    </dgm:pt>
    <dgm:pt modelId="{5C7DBF8F-ADE5-47B0-B42F-758427E13DA5}" type="pres">
      <dgm:prSet presAssocID="{4D672C07-A772-476D-A365-3B97333E13AD}" presName="accentRepeatNode" presStyleLbl="solidFgAcc1" presStyleIdx="2" presStyleCnt="5"/>
      <dgm:spPr/>
    </dgm:pt>
    <dgm:pt modelId="{18F10A25-3677-4A1E-A57B-85E53CAD9612}" type="pres">
      <dgm:prSet presAssocID="{52C37EB7-F8C6-49A6-9113-69B46BCD88EE}" presName="text_4" presStyleLbl="node1" presStyleIdx="3" presStyleCnt="5">
        <dgm:presLayoutVars>
          <dgm:bulletEnabled val="1"/>
        </dgm:presLayoutVars>
      </dgm:prSet>
      <dgm:spPr/>
    </dgm:pt>
    <dgm:pt modelId="{18460160-6C94-4444-9B5B-E1DD0F9722E7}" type="pres">
      <dgm:prSet presAssocID="{52C37EB7-F8C6-49A6-9113-69B46BCD88EE}" presName="accent_4" presStyleCnt="0"/>
      <dgm:spPr/>
    </dgm:pt>
    <dgm:pt modelId="{62C375BD-FE78-4E27-A84E-7231EE7B90A8}" type="pres">
      <dgm:prSet presAssocID="{52C37EB7-F8C6-49A6-9113-69B46BCD88EE}" presName="accentRepeatNode" presStyleLbl="solidFgAcc1" presStyleIdx="3" presStyleCnt="5"/>
      <dgm:spPr/>
    </dgm:pt>
    <dgm:pt modelId="{85616F63-DB9A-4601-93EC-5082D346D744}" type="pres">
      <dgm:prSet presAssocID="{FB43A383-4F17-4CA6-85FF-50DB2A139E45}" presName="text_5" presStyleLbl="node1" presStyleIdx="4" presStyleCnt="5">
        <dgm:presLayoutVars>
          <dgm:bulletEnabled val="1"/>
        </dgm:presLayoutVars>
      </dgm:prSet>
      <dgm:spPr/>
    </dgm:pt>
    <dgm:pt modelId="{09E9C7ED-0515-4A4E-8F8E-C00149B7D8DD}" type="pres">
      <dgm:prSet presAssocID="{FB43A383-4F17-4CA6-85FF-50DB2A139E45}" presName="accent_5" presStyleCnt="0"/>
      <dgm:spPr/>
    </dgm:pt>
    <dgm:pt modelId="{D85694B8-92F2-4E89-B0F4-71BF3BF1ECF9}" type="pres">
      <dgm:prSet presAssocID="{FB43A383-4F17-4CA6-85FF-50DB2A139E45}" presName="accentRepeatNode" presStyleLbl="solidFgAcc1" presStyleIdx="4" presStyleCnt="5"/>
      <dgm:spPr/>
    </dgm:pt>
  </dgm:ptLst>
  <dgm:cxnLst>
    <dgm:cxn modelId="{38B40E0E-3175-461D-BAE7-0F6EE0CCE07D}" type="presOf" srcId="{FB43A383-4F17-4CA6-85FF-50DB2A139E45}" destId="{85616F63-DB9A-4601-93EC-5082D346D744}" srcOrd="0" destOrd="0" presId="urn:microsoft.com/office/officeart/2008/layout/VerticalCurvedList"/>
    <dgm:cxn modelId="{EA310823-F247-431C-9758-BEEA3F82938E}" srcId="{7E9C36AB-F08A-4F10-9C8A-88D465B55034}" destId="{D36AA781-94BD-47E3-9A69-78752BEA34CA}" srcOrd="0" destOrd="0" parTransId="{3E17EAFF-FC8A-4F93-B1A8-776DBF6F7902}" sibTransId="{F035CA67-B6BE-4D90-BE25-D01EEFE591A9}"/>
    <dgm:cxn modelId="{06977D3D-CB7F-4E39-A1F7-93E92D508A90}" type="presOf" srcId="{52C37EB7-F8C6-49A6-9113-69B46BCD88EE}" destId="{18F10A25-3677-4A1E-A57B-85E53CAD9612}" srcOrd="0" destOrd="0" presId="urn:microsoft.com/office/officeart/2008/layout/VerticalCurvedList"/>
    <dgm:cxn modelId="{E7684243-DC12-4A6F-923E-85E879D000CD}" srcId="{7E9C36AB-F08A-4F10-9C8A-88D465B55034}" destId="{4D672C07-A772-476D-A365-3B97333E13AD}" srcOrd="2" destOrd="0" parTransId="{E946482A-6B7F-41EB-ACD6-51C2EB433938}" sibTransId="{D922C025-C650-41E3-8B24-6A3C1413268F}"/>
    <dgm:cxn modelId="{10BE8355-B224-45D9-8778-CE7E8568B9B5}" srcId="{7E9C36AB-F08A-4F10-9C8A-88D465B55034}" destId="{31CF6A85-CF6F-423A-8C61-D2DFD9791724}" srcOrd="1" destOrd="0" parTransId="{20D6AF13-41BA-4EAF-9673-30A16716AC4B}" sibTransId="{FFA33B74-82F0-4071-9C89-115621476231}"/>
    <dgm:cxn modelId="{2217AF58-8707-41B1-B09C-A887EF373A5C}" srcId="{7E9C36AB-F08A-4F10-9C8A-88D465B55034}" destId="{52C37EB7-F8C6-49A6-9113-69B46BCD88EE}" srcOrd="3" destOrd="0" parTransId="{ABFCB898-8C76-468F-810E-50BF2ED12D63}" sibTransId="{D3F2F00D-9D55-4CEB-80F4-6915B551E86D}"/>
    <dgm:cxn modelId="{7BD71986-4E9D-45A3-A73B-7B98AA8AE4C2}" srcId="{7E9C36AB-F08A-4F10-9C8A-88D465B55034}" destId="{FB43A383-4F17-4CA6-85FF-50DB2A139E45}" srcOrd="4" destOrd="0" parTransId="{28D61993-EC72-4365-9B79-BF91E2B9C9C2}" sibTransId="{879AB1CC-4DB2-4E85-A80D-5235A06E1821}"/>
    <dgm:cxn modelId="{EE85038A-ED66-4ECC-B1A3-0169F2538E1B}" type="presOf" srcId="{4D672C07-A772-476D-A365-3B97333E13AD}" destId="{E0382682-401E-463B-8D17-99AD3A0CA2C2}" srcOrd="0" destOrd="0" presId="urn:microsoft.com/office/officeart/2008/layout/VerticalCurvedList"/>
    <dgm:cxn modelId="{EFB68C96-52B0-4B78-BF7E-C59FBBA48D33}" type="presOf" srcId="{F035CA67-B6BE-4D90-BE25-D01EEFE591A9}" destId="{BBD68303-F6AF-474D-BAF1-37FF2FB4F532}" srcOrd="0" destOrd="0" presId="urn:microsoft.com/office/officeart/2008/layout/VerticalCurvedList"/>
    <dgm:cxn modelId="{89D5FDCA-24A0-42C0-B733-9A02CAD1DCC4}" type="presOf" srcId="{D36AA781-94BD-47E3-9A69-78752BEA34CA}" destId="{DD6F12CF-80F2-499B-80DE-E49276400069}" srcOrd="0" destOrd="0" presId="urn:microsoft.com/office/officeart/2008/layout/VerticalCurvedList"/>
    <dgm:cxn modelId="{2E5E37D4-9C79-453E-9DCA-4CFF4466F0C4}" type="presOf" srcId="{7E9C36AB-F08A-4F10-9C8A-88D465B55034}" destId="{99CCA2D2-5B66-4E18-BF79-C1924B07C2FB}" srcOrd="0" destOrd="0" presId="urn:microsoft.com/office/officeart/2008/layout/VerticalCurvedList"/>
    <dgm:cxn modelId="{548BF4E0-E4DA-4F36-9EEA-70B57F92C8DD}" type="presOf" srcId="{31CF6A85-CF6F-423A-8C61-D2DFD9791724}" destId="{59E2E711-6860-4A38-B758-8DEAE9A7F89D}" srcOrd="0" destOrd="0" presId="urn:microsoft.com/office/officeart/2008/layout/VerticalCurvedList"/>
    <dgm:cxn modelId="{C169ECF0-80DB-48C7-8403-D10530960C03}" type="presParOf" srcId="{99CCA2D2-5B66-4E18-BF79-C1924B07C2FB}" destId="{C4F7726E-6C02-4344-9894-17C1F37C67CF}" srcOrd="0" destOrd="0" presId="urn:microsoft.com/office/officeart/2008/layout/VerticalCurvedList"/>
    <dgm:cxn modelId="{BC22680D-B757-4FA7-AEE4-C6B8625987B5}" type="presParOf" srcId="{C4F7726E-6C02-4344-9894-17C1F37C67CF}" destId="{27081CC5-512D-4181-B27B-538E504DE1EA}" srcOrd="0" destOrd="0" presId="urn:microsoft.com/office/officeart/2008/layout/VerticalCurvedList"/>
    <dgm:cxn modelId="{B5A8D778-F7F0-48EA-9C09-07EA10A309C9}" type="presParOf" srcId="{27081CC5-512D-4181-B27B-538E504DE1EA}" destId="{D3B179AD-0959-4F86-946C-4B6898B8A761}" srcOrd="0" destOrd="0" presId="urn:microsoft.com/office/officeart/2008/layout/VerticalCurvedList"/>
    <dgm:cxn modelId="{86FA9936-BD9D-4461-8200-D1C4AA394257}" type="presParOf" srcId="{27081CC5-512D-4181-B27B-538E504DE1EA}" destId="{BBD68303-F6AF-474D-BAF1-37FF2FB4F532}" srcOrd="1" destOrd="0" presId="urn:microsoft.com/office/officeart/2008/layout/VerticalCurvedList"/>
    <dgm:cxn modelId="{65212F4A-228D-4CB2-9D82-F84EA9FE2676}" type="presParOf" srcId="{27081CC5-512D-4181-B27B-538E504DE1EA}" destId="{A1812BB7-7841-4C7E-9792-B4DDB1E58B88}" srcOrd="2" destOrd="0" presId="urn:microsoft.com/office/officeart/2008/layout/VerticalCurvedList"/>
    <dgm:cxn modelId="{AC4155C9-8115-4842-AB4A-07D7F8CB4C54}" type="presParOf" srcId="{27081CC5-512D-4181-B27B-538E504DE1EA}" destId="{2DE2ACD8-0026-4C35-B1C4-9D35240D2D4E}" srcOrd="3" destOrd="0" presId="urn:microsoft.com/office/officeart/2008/layout/VerticalCurvedList"/>
    <dgm:cxn modelId="{C0C38CE5-3744-458C-B61F-970DD16E0187}" type="presParOf" srcId="{C4F7726E-6C02-4344-9894-17C1F37C67CF}" destId="{DD6F12CF-80F2-499B-80DE-E49276400069}" srcOrd="1" destOrd="0" presId="urn:microsoft.com/office/officeart/2008/layout/VerticalCurvedList"/>
    <dgm:cxn modelId="{BE35A364-2FDE-4D68-8CA7-FE605FCE628A}" type="presParOf" srcId="{C4F7726E-6C02-4344-9894-17C1F37C67CF}" destId="{47840633-C7C4-47DF-8763-64C814516063}" srcOrd="2" destOrd="0" presId="urn:microsoft.com/office/officeart/2008/layout/VerticalCurvedList"/>
    <dgm:cxn modelId="{2DABE366-554A-4942-85E2-4982BBB9589B}" type="presParOf" srcId="{47840633-C7C4-47DF-8763-64C814516063}" destId="{96FAEC5B-5B13-4FBB-A3F6-2381E723EFCF}" srcOrd="0" destOrd="0" presId="urn:microsoft.com/office/officeart/2008/layout/VerticalCurvedList"/>
    <dgm:cxn modelId="{105A66C2-A122-40FF-BC3C-5EF58B0F5052}" type="presParOf" srcId="{C4F7726E-6C02-4344-9894-17C1F37C67CF}" destId="{59E2E711-6860-4A38-B758-8DEAE9A7F89D}" srcOrd="3" destOrd="0" presId="urn:microsoft.com/office/officeart/2008/layout/VerticalCurvedList"/>
    <dgm:cxn modelId="{4F926648-CF67-4D46-8545-FFC7C45A6307}" type="presParOf" srcId="{C4F7726E-6C02-4344-9894-17C1F37C67CF}" destId="{39E50A94-0D65-4D32-862B-4961CBD48756}" srcOrd="4" destOrd="0" presId="urn:microsoft.com/office/officeart/2008/layout/VerticalCurvedList"/>
    <dgm:cxn modelId="{291CDE0F-0065-4B8E-A29D-50C0C7221754}" type="presParOf" srcId="{39E50A94-0D65-4D32-862B-4961CBD48756}" destId="{8D0E5872-B506-4DBD-9010-2B3C9581E285}" srcOrd="0" destOrd="0" presId="urn:microsoft.com/office/officeart/2008/layout/VerticalCurvedList"/>
    <dgm:cxn modelId="{2316B366-A7B6-413A-AAC7-832046DF4929}" type="presParOf" srcId="{C4F7726E-6C02-4344-9894-17C1F37C67CF}" destId="{E0382682-401E-463B-8D17-99AD3A0CA2C2}" srcOrd="5" destOrd="0" presId="urn:microsoft.com/office/officeart/2008/layout/VerticalCurvedList"/>
    <dgm:cxn modelId="{FEFECB8C-1DF7-4266-8335-F449938B8C86}" type="presParOf" srcId="{C4F7726E-6C02-4344-9894-17C1F37C67CF}" destId="{2FA34C2A-DB18-4FE5-98A6-51A35AB90D8F}" srcOrd="6" destOrd="0" presId="urn:microsoft.com/office/officeart/2008/layout/VerticalCurvedList"/>
    <dgm:cxn modelId="{CFB27EC4-49CA-4CD6-8EA0-C280AEB1218D}" type="presParOf" srcId="{2FA34C2A-DB18-4FE5-98A6-51A35AB90D8F}" destId="{5C7DBF8F-ADE5-47B0-B42F-758427E13DA5}" srcOrd="0" destOrd="0" presId="urn:microsoft.com/office/officeart/2008/layout/VerticalCurvedList"/>
    <dgm:cxn modelId="{E5383CA5-F81E-42F9-818F-50651D69D068}" type="presParOf" srcId="{C4F7726E-6C02-4344-9894-17C1F37C67CF}" destId="{18F10A25-3677-4A1E-A57B-85E53CAD9612}" srcOrd="7" destOrd="0" presId="urn:microsoft.com/office/officeart/2008/layout/VerticalCurvedList"/>
    <dgm:cxn modelId="{1826E854-1802-41D0-B7AE-CEDE1CA35E62}" type="presParOf" srcId="{C4F7726E-6C02-4344-9894-17C1F37C67CF}" destId="{18460160-6C94-4444-9B5B-E1DD0F9722E7}" srcOrd="8" destOrd="0" presId="urn:microsoft.com/office/officeart/2008/layout/VerticalCurvedList"/>
    <dgm:cxn modelId="{5BA6392E-D207-451B-9775-370BA1700F9A}" type="presParOf" srcId="{18460160-6C94-4444-9B5B-E1DD0F9722E7}" destId="{62C375BD-FE78-4E27-A84E-7231EE7B90A8}" srcOrd="0" destOrd="0" presId="urn:microsoft.com/office/officeart/2008/layout/VerticalCurvedList"/>
    <dgm:cxn modelId="{287CC025-61BC-43F0-80D4-084C04520387}" type="presParOf" srcId="{C4F7726E-6C02-4344-9894-17C1F37C67CF}" destId="{85616F63-DB9A-4601-93EC-5082D346D744}" srcOrd="9" destOrd="0" presId="urn:microsoft.com/office/officeart/2008/layout/VerticalCurvedList"/>
    <dgm:cxn modelId="{2CD68725-7742-4C52-93B4-D884DC223B10}" type="presParOf" srcId="{C4F7726E-6C02-4344-9894-17C1F37C67CF}" destId="{09E9C7ED-0515-4A4E-8F8E-C00149B7D8DD}" srcOrd="10" destOrd="0" presId="urn:microsoft.com/office/officeart/2008/layout/VerticalCurvedList"/>
    <dgm:cxn modelId="{E4861532-68DC-49F8-B9D3-E38591336771}" type="presParOf" srcId="{09E9C7ED-0515-4A4E-8F8E-C00149B7D8DD}" destId="{D85694B8-92F2-4E89-B0F4-71BF3BF1EC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9C36AB-F08A-4F10-9C8A-88D465B550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D36AA781-94BD-47E3-9A69-78752BEA34CA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gm:t>
    </dgm:pt>
    <dgm:pt modelId="{3E17EAFF-FC8A-4F93-B1A8-776DBF6F7902}" type="par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035CA67-B6BE-4D90-BE25-D01EEFE591A9}" type="sib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31CF6A85-CF6F-423A-8C61-D2DFD9791724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Esclarecer o papel do Docente</a:t>
          </a:r>
        </a:p>
      </dgm:t>
    </dgm:pt>
    <dgm:pt modelId="{20D6AF13-41BA-4EAF-9673-30A16716AC4B}" type="par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FA33B74-82F0-4071-9C89-115621476231}" type="sib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52C37EB7-F8C6-49A6-9113-69B46BCD88EE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gm:t>
    </dgm:pt>
    <dgm:pt modelId="{ABFCB898-8C76-468F-810E-50BF2ED12D63}" type="par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3F2F00D-9D55-4CEB-80F4-6915B551E86D}" type="sib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4D672C07-A772-476D-A365-3B97333E13AD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Elucidar o papel do Discente</a:t>
          </a:r>
        </a:p>
      </dgm:t>
    </dgm:pt>
    <dgm:pt modelId="{E946482A-6B7F-41EB-ACD6-51C2EB433938}" type="par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922C025-C650-41E3-8B24-6A3C1413268F}" type="sib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B43A383-4F17-4CA6-85FF-50DB2A139E45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Refletir sobre o CV Lattes</a:t>
          </a:r>
        </a:p>
      </dgm:t>
    </dgm:pt>
    <dgm:pt modelId="{28D61993-EC72-4365-9B79-BF91E2B9C9C2}" type="par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879AB1CC-4DB2-4E85-A80D-5235A06E1821}" type="sib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99CCA2D2-5B66-4E18-BF79-C1924B07C2FB}" type="pres">
      <dgm:prSet presAssocID="{7E9C36AB-F08A-4F10-9C8A-88D465B55034}" presName="Name0" presStyleCnt="0">
        <dgm:presLayoutVars>
          <dgm:chMax val="7"/>
          <dgm:chPref val="7"/>
          <dgm:dir/>
        </dgm:presLayoutVars>
      </dgm:prSet>
      <dgm:spPr/>
    </dgm:pt>
    <dgm:pt modelId="{C4F7726E-6C02-4344-9894-17C1F37C67CF}" type="pres">
      <dgm:prSet presAssocID="{7E9C36AB-F08A-4F10-9C8A-88D465B55034}" presName="Name1" presStyleCnt="0"/>
      <dgm:spPr/>
    </dgm:pt>
    <dgm:pt modelId="{27081CC5-512D-4181-B27B-538E504DE1EA}" type="pres">
      <dgm:prSet presAssocID="{7E9C36AB-F08A-4F10-9C8A-88D465B55034}" presName="cycle" presStyleCnt="0"/>
      <dgm:spPr/>
    </dgm:pt>
    <dgm:pt modelId="{D3B179AD-0959-4F86-946C-4B6898B8A761}" type="pres">
      <dgm:prSet presAssocID="{7E9C36AB-F08A-4F10-9C8A-88D465B55034}" presName="srcNode" presStyleLbl="node1" presStyleIdx="0" presStyleCnt="5"/>
      <dgm:spPr/>
    </dgm:pt>
    <dgm:pt modelId="{BBD68303-F6AF-474D-BAF1-37FF2FB4F532}" type="pres">
      <dgm:prSet presAssocID="{7E9C36AB-F08A-4F10-9C8A-88D465B55034}" presName="conn" presStyleLbl="parChTrans1D2" presStyleIdx="0" presStyleCnt="1"/>
      <dgm:spPr/>
    </dgm:pt>
    <dgm:pt modelId="{A1812BB7-7841-4C7E-9792-B4DDB1E58B88}" type="pres">
      <dgm:prSet presAssocID="{7E9C36AB-F08A-4F10-9C8A-88D465B55034}" presName="extraNode" presStyleLbl="node1" presStyleIdx="0" presStyleCnt="5"/>
      <dgm:spPr/>
    </dgm:pt>
    <dgm:pt modelId="{2DE2ACD8-0026-4C35-B1C4-9D35240D2D4E}" type="pres">
      <dgm:prSet presAssocID="{7E9C36AB-F08A-4F10-9C8A-88D465B55034}" presName="dstNode" presStyleLbl="node1" presStyleIdx="0" presStyleCnt="5"/>
      <dgm:spPr/>
    </dgm:pt>
    <dgm:pt modelId="{DD6F12CF-80F2-499B-80DE-E49276400069}" type="pres">
      <dgm:prSet presAssocID="{D36AA781-94BD-47E3-9A69-78752BEA34CA}" presName="text_1" presStyleLbl="node1" presStyleIdx="0" presStyleCnt="5">
        <dgm:presLayoutVars>
          <dgm:bulletEnabled val="1"/>
        </dgm:presLayoutVars>
      </dgm:prSet>
      <dgm:spPr/>
    </dgm:pt>
    <dgm:pt modelId="{47840633-C7C4-47DF-8763-64C814516063}" type="pres">
      <dgm:prSet presAssocID="{D36AA781-94BD-47E3-9A69-78752BEA34CA}" presName="accent_1" presStyleCnt="0"/>
      <dgm:spPr/>
    </dgm:pt>
    <dgm:pt modelId="{96FAEC5B-5B13-4FBB-A3F6-2381E723EFCF}" type="pres">
      <dgm:prSet presAssocID="{D36AA781-94BD-47E3-9A69-78752BEA34CA}" presName="accentRepeatNode" presStyleLbl="solidFgAcc1" presStyleIdx="0" presStyleCnt="5"/>
      <dgm:spPr/>
    </dgm:pt>
    <dgm:pt modelId="{59E2E711-6860-4A38-B758-8DEAE9A7F89D}" type="pres">
      <dgm:prSet presAssocID="{31CF6A85-CF6F-423A-8C61-D2DFD9791724}" presName="text_2" presStyleLbl="node1" presStyleIdx="1" presStyleCnt="5">
        <dgm:presLayoutVars>
          <dgm:bulletEnabled val="1"/>
        </dgm:presLayoutVars>
      </dgm:prSet>
      <dgm:spPr/>
    </dgm:pt>
    <dgm:pt modelId="{39E50A94-0D65-4D32-862B-4961CBD48756}" type="pres">
      <dgm:prSet presAssocID="{31CF6A85-CF6F-423A-8C61-D2DFD9791724}" presName="accent_2" presStyleCnt="0"/>
      <dgm:spPr/>
    </dgm:pt>
    <dgm:pt modelId="{8D0E5872-B506-4DBD-9010-2B3C9581E285}" type="pres">
      <dgm:prSet presAssocID="{31CF6A85-CF6F-423A-8C61-D2DFD9791724}" presName="accentRepeatNode" presStyleLbl="solidFgAcc1" presStyleIdx="1" presStyleCnt="5"/>
      <dgm:spPr/>
    </dgm:pt>
    <dgm:pt modelId="{E0382682-401E-463B-8D17-99AD3A0CA2C2}" type="pres">
      <dgm:prSet presAssocID="{4D672C07-A772-476D-A365-3B97333E13AD}" presName="text_3" presStyleLbl="node1" presStyleIdx="2" presStyleCnt="5">
        <dgm:presLayoutVars>
          <dgm:bulletEnabled val="1"/>
        </dgm:presLayoutVars>
      </dgm:prSet>
      <dgm:spPr/>
    </dgm:pt>
    <dgm:pt modelId="{2FA34C2A-DB18-4FE5-98A6-51A35AB90D8F}" type="pres">
      <dgm:prSet presAssocID="{4D672C07-A772-476D-A365-3B97333E13AD}" presName="accent_3" presStyleCnt="0"/>
      <dgm:spPr/>
    </dgm:pt>
    <dgm:pt modelId="{5C7DBF8F-ADE5-47B0-B42F-758427E13DA5}" type="pres">
      <dgm:prSet presAssocID="{4D672C07-A772-476D-A365-3B97333E13AD}" presName="accentRepeatNode" presStyleLbl="solidFgAcc1" presStyleIdx="2" presStyleCnt="5"/>
      <dgm:spPr/>
    </dgm:pt>
    <dgm:pt modelId="{18F10A25-3677-4A1E-A57B-85E53CAD9612}" type="pres">
      <dgm:prSet presAssocID="{52C37EB7-F8C6-49A6-9113-69B46BCD88EE}" presName="text_4" presStyleLbl="node1" presStyleIdx="3" presStyleCnt="5">
        <dgm:presLayoutVars>
          <dgm:bulletEnabled val="1"/>
        </dgm:presLayoutVars>
      </dgm:prSet>
      <dgm:spPr/>
    </dgm:pt>
    <dgm:pt modelId="{18460160-6C94-4444-9B5B-E1DD0F9722E7}" type="pres">
      <dgm:prSet presAssocID="{52C37EB7-F8C6-49A6-9113-69B46BCD88EE}" presName="accent_4" presStyleCnt="0"/>
      <dgm:spPr/>
    </dgm:pt>
    <dgm:pt modelId="{62C375BD-FE78-4E27-A84E-7231EE7B90A8}" type="pres">
      <dgm:prSet presAssocID="{52C37EB7-F8C6-49A6-9113-69B46BCD88EE}" presName="accentRepeatNode" presStyleLbl="solidFgAcc1" presStyleIdx="3" presStyleCnt="5"/>
      <dgm:spPr/>
    </dgm:pt>
    <dgm:pt modelId="{85616F63-DB9A-4601-93EC-5082D346D744}" type="pres">
      <dgm:prSet presAssocID="{FB43A383-4F17-4CA6-85FF-50DB2A139E45}" presName="text_5" presStyleLbl="node1" presStyleIdx="4" presStyleCnt="5">
        <dgm:presLayoutVars>
          <dgm:bulletEnabled val="1"/>
        </dgm:presLayoutVars>
      </dgm:prSet>
      <dgm:spPr/>
    </dgm:pt>
    <dgm:pt modelId="{09E9C7ED-0515-4A4E-8F8E-C00149B7D8DD}" type="pres">
      <dgm:prSet presAssocID="{FB43A383-4F17-4CA6-85FF-50DB2A139E45}" presName="accent_5" presStyleCnt="0"/>
      <dgm:spPr/>
    </dgm:pt>
    <dgm:pt modelId="{D85694B8-92F2-4E89-B0F4-71BF3BF1ECF9}" type="pres">
      <dgm:prSet presAssocID="{FB43A383-4F17-4CA6-85FF-50DB2A139E45}" presName="accentRepeatNode" presStyleLbl="solidFgAcc1" presStyleIdx="4" presStyleCnt="5"/>
      <dgm:spPr/>
    </dgm:pt>
  </dgm:ptLst>
  <dgm:cxnLst>
    <dgm:cxn modelId="{EA310823-F247-431C-9758-BEEA3F82938E}" srcId="{7E9C36AB-F08A-4F10-9C8A-88D465B55034}" destId="{D36AA781-94BD-47E3-9A69-78752BEA34CA}" srcOrd="0" destOrd="0" parTransId="{3E17EAFF-FC8A-4F93-B1A8-776DBF6F7902}" sibTransId="{F035CA67-B6BE-4D90-BE25-D01EEFE591A9}"/>
    <dgm:cxn modelId="{F2FE0E2E-47EE-410F-8300-F5950F714D7D}" type="presOf" srcId="{52C37EB7-F8C6-49A6-9113-69B46BCD88EE}" destId="{18F10A25-3677-4A1E-A57B-85E53CAD9612}" srcOrd="0" destOrd="0" presId="urn:microsoft.com/office/officeart/2008/layout/VerticalCurvedList"/>
    <dgm:cxn modelId="{2BBD1037-1F83-47A0-93D0-4D1933AD156F}" type="presOf" srcId="{7E9C36AB-F08A-4F10-9C8A-88D465B55034}" destId="{99CCA2D2-5B66-4E18-BF79-C1924B07C2FB}" srcOrd="0" destOrd="0" presId="urn:microsoft.com/office/officeart/2008/layout/VerticalCurvedList"/>
    <dgm:cxn modelId="{E135005E-65F1-4003-B2FB-032CCC3221A1}" type="presOf" srcId="{FB43A383-4F17-4CA6-85FF-50DB2A139E45}" destId="{85616F63-DB9A-4601-93EC-5082D346D744}" srcOrd="0" destOrd="0" presId="urn:microsoft.com/office/officeart/2008/layout/VerticalCurvedList"/>
    <dgm:cxn modelId="{E7684243-DC12-4A6F-923E-85E879D000CD}" srcId="{7E9C36AB-F08A-4F10-9C8A-88D465B55034}" destId="{4D672C07-A772-476D-A365-3B97333E13AD}" srcOrd="2" destOrd="0" parTransId="{E946482A-6B7F-41EB-ACD6-51C2EB433938}" sibTransId="{D922C025-C650-41E3-8B24-6A3C1413268F}"/>
    <dgm:cxn modelId="{F044D26F-37D3-46B0-9BDC-1419B4B39D42}" type="presOf" srcId="{D36AA781-94BD-47E3-9A69-78752BEA34CA}" destId="{DD6F12CF-80F2-499B-80DE-E49276400069}" srcOrd="0" destOrd="0" presId="urn:microsoft.com/office/officeart/2008/layout/VerticalCurvedList"/>
    <dgm:cxn modelId="{10BE8355-B224-45D9-8778-CE7E8568B9B5}" srcId="{7E9C36AB-F08A-4F10-9C8A-88D465B55034}" destId="{31CF6A85-CF6F-423A-8C61-D2DFD9791724}" srcOrd="1" destOrd="0" parTransId="{20D6AF13-41BA-4EAF-9673-30A16716AC4B}" sibTransId="{FFA33B74-82F0-4071-9C89-115621476231}"/>
    <dgm:cxn modelId="{2217AF58-8707-41B1-B09C-A887EF373A5C}" srcId="{7E9C36AB-F08A-4F10-9C8A-88D465B55034}" destId="{52C37EB7-F8C6-49A6-9113-69B46BCD88EE}" srcOrd="3" destOrd="0" parTransId="{ABFCB898-8C76-468F-810E-50BF2ED12D63}" sibTransId="{D3F2F00D-9D55-4CEB-80F4-6915B551E86D}"/>
    <dgm:cxn modelId="{7BD71986-4E9D-45A3-A73B-7B98AA8AE4C2}" srcId="{7E9C36AB-F08A-4F10-9C8A-88D465B55034}" destId="{FB43A383-4F17-4CA6-85FF-50DB2A139E45}" srcOrd="4" destOrd="0" parTransId="{28D61993-EC72-4365-9B79-BF91E2B9C9C2}" sibTransId="{879AB1CC-4DB2-4E85-A80D-5235A06E1821}"/>
    <dgm:cxn modelId="{714B1E8E-6AFD-429A-B546-18421839A2A5}" type="presOf" srcId="{4D672C07-A772-476D-A365-3B97333E13AD}" destId="{E0382682-401E-463B-8D17-99AD3A0CA2C2}" srcOrd="0" destOrd="0" presId="urn:microsoft.com/office/officeart/2008/layout/VerticalCurvedList"/>
    <dgm:cxn modelId="{E46B539E-1F78-4C3E-A3D3-6AD3E5884F8E}" type="presOf" srcId="{31CF6A85-CF6F-423A-8C61-D2DFD9791724}" destId="{59E2E711-6860-4A38-B758-8DEAE9A7F89D}" srcOrd="0" destOrd="0" presId="urn:microsoft.com/office/officeart/2008/layout/VerticalCurvedList"/>
    <dgm:cxn modelId="{720F34EC-DBEA-4FED-9B00-B482EE827956}" type="presOf" srcId="{F035CA67-B6BE-4D90-BE25-D01EEFE591A9}" destId="{BBD68303-F6AF-474D-BAF1-37FF2FB4F532}" srcOrd="0" destOrd="0" presId="urn:microsoft.com/office/officeart/2008/layout/VerticalCurvedList"/>
    <dgm:cxn modelId="{C5264EEC-6644-4CE3-AE89-54C9541F37F5}" type="presParOf" srcId="{99CCA2D2-5B66-4E18-BF79-C1924B07C2FB}" destId="{C4F7726E-6C02-4344-9894-17C1F37C67CF}" srcOrd="0" destOrd="0" presId="urn:microsoft.com/office/officeart/2008/layout/VerticalCurvedList"/>
    <dgm:cxn modelId="{36B11304-F5C7-41D6-A09A-8D1A893C6257}" type="presParOf" srcId="{C4F7726E-6C02-4344-9894-17C1F37C67CF}" destId="{27081CC5-512D-4181-B27B-538E504DE1EA}" srcOrd="0" destOrd="0" presId="urn:microsoft.com/office/officeart/2008/layout/VerticalCurvedList"/>
    <dgm:cxn modelId="{0E6CC273-8A0D-4274-AC75-1F17DDD6577E}" type="presParOf" srcId="{27081CC5-512D-4181-B27B-538E504DE1EA}" destId="{D3B179AD-0959-4F86-946C-4B6898B8A761}" srcOrd="0" destOrd="0" presId="urn:microsoft.com/office/officeart/2008/layout/VerticalCurvedList"/>
    <dgm:cxn modelId="{9F810099-32B2-4223-9BF1-8D84136EDD43}" type="presParOf" srcId="{27081CC5-512D-4181-B27B-538E504DE1EA}" destId="{BBD68303-F6AF-474D-BAF1-37FF2FB4F532}" srcOrd="1" destOrd="0" presId="urn:microsoft.com/office/officeart/2008/layout/VerticalCurvedList"/>
    <dgm:cxn modelId="{17D317C1-5B4D-43AB-A4F9-BB3D9DFFEF30}" type="presParOf" srcId="{27081CC5-512D-4181-B27B-538E504DE1EA}" destId="{A1812BB7-7841-4C7E-9792-B4DDB1E58B88}" srcOrd="2" destOrd="0" presId="urn:microsoft.com/office/officeart/2008/layout/VerticalCurvedList"/>
    <dgm:cxn modelId="{BDF7834E-F1C8-440B-A74C-BF4FA29EB571}" type="presParOf" srcId="{27081CC5-512D-4181-B27B-538E504DE1EA}" destId="{2DE2ACD8-0026-4C35-B1C4-9D35240D2D4E}" srcOrd="3" destOrd="0" presId="urn:microsoft.com/office/officeart/2008/layout/VerticalCurvedList"/>
    <dgm:cxn modelId="{E23ECB0C-ACE4-49F4-8B9E-343AE55F8169}" type="presParOf" srcId="{C4F7726E-6C02-4344-9894-17C1F37C67CF}" destId="{DD6F12CF-80F2-499B-80DE-E49276400069}" srcOrd="1" destOrd="0" presId="urn:microsoft.com/office/officeart/2008/layout/VerticalCurvedList"/>
    <dgm:cxn modelId="{B5304640-C0C2-49D1-87C9-EA6B10B6285C}" type="presParOf" srcId="{C4F7726E-6C02-4344-9894-17C1F37C67CF}" destId="{47840633-C7C4-47DF-8763-64C814516063}" srcOrd="2" destOrd="0" presId="urn:microsoft.com/office/officeart/2008/layout/VerticalCurvedList"/>
    <dgm:cxn modelId="{71B22248-F69A-4668-801B-6C254E3C8859}" type="presParOf" srcId="{47840633-C7C4-47DF-8763-64C814516063}" destId="{96FAEC5B-5B13-4FBB-A3F6-2381E723EFCF}" srcOrd="0" destOrd="0" presId="urn:microsoft.com/office/officeart/2008/layout/VerticalCurvedList"/>
    <dgm:cxn modelId="{DA00EE39-983C-47A4-8034-E51987FED6CA}" type="presParOf" srcId="{C4F7726E-6C02-4344-9894-17C1F37C67CF}" destId="{59E2E711-6860-4A38-B758-8DEAE9A7F89D}" srcOrd="3" destOrd="0" presId="urn:microsoft.com/office/officeart/2008/layout/VerticalCurvedList"/>
    <dgm:cxn modelId="{DE2FDE4C-8A22-41C5-8C46-1836A36AE30A}" type="presParOf" srcId="{C4F7726E-6C02-4344-9894-17C1F37C67CF}" destId="{39E50A94-0D65-4D32-862B-4961CBD48756}" srcOrd="4" destOrd="0" presId="urn:microsoft.com/office/officeart/2008/layout/VerticalCurvedList"/>
    <dgm:cxn modelId="{CBD845BE-A39E-48F5-B066-45BD4302C13C}" type="presParOf" srcId="{39E50A94-0D65-4D32-862B-4961CBD48756}" destId="{8D0E5872-B506-4DBD-9010-2B3C9581E285}" srcOrd="0" destOrd="0" presId="urn:microsoft.com/office/officeart/2008/layout/VerticalCurvedList"/>
    <dgm:cxn modelId="{BCC1D023-91BA-4FC0-A006-BFA186FF8425}" type="presParOf" srcId="{C4F7726E-6C02-4344-9894-17C1F37C67CF}" destId="{E0382682-401E-463B-8D17-99AD3A0CA2C2}" srcOrd="5" destOrd="0" presId="urn:microsoft.com/office/officeart/2008/layout/VerticalCurvedList"/>
    <dgm:cxn modelId="{5E6A4F28-29E3-4315-B85F-8E4E6D31E079}" type="presParOf" srcId="{C4F7726E-6C02-4344-9894-17C1F37C67CF}" destId="{2FA34C2A-DB18-4FE5-98A6-51A35AB90D8F}" srcOrd="6" destOrd="0" presId="urn:microsoft.com/office/officeart/2008/layout/VerticalCurvedList"/>
    <dgm:cxn modelId="{3AA315CC-6E5D-4483-906C-CAD159A19FA8}" type="presParOf" srcId="{2FA34C2A-DB18-4FE5-98A6-51A35AB90D8F}" destId="{5C7DBF8F-ADE5-47B0-B42F-758427E13DA5}" srcOrd="0" destOrd="0" presId="urn:microsoft.com/office/officeart/2008/layout/VerticalCurvedList"/>
    <dgm:cxn modelId="{8CAF4BEC-3A30-41B6-93D9-9D3154A2ACBB}" type="presParOf" srcId="{C4F7726E-6C02-4344-9894-17C1F37C67CF}" destId="{18F10A25-3677-4A1E-A57B-85E53CAD9612}" srcOrd="7" destOrd="0" presId="urn:microsoft.com/office/officeart/2008/layout/VerticalCurvedList"/>
    <dgm:cxn modelId="{E83E1BEA-FADF-450C-AFF3-E3C480E1B8CC}" type="presParOf" srcId="{C4F7726E-6C02-4344-9894-17C1F37C67CF}" destId="{18460160-6C94-4444-9B5B-E1DD0F9722E7}" srcOrd="8" destOrd="0" presId="urn:microsoft.com/office/officeart/2008/layout/VerticalCurvedList"/>
    <dgm:cxn modelId="{6F93EAF8-B06A-4233-8EBB-C2571E3C4B47}" type="presParOf" srcId="{18460160-6C94-4444-9B5B-E1DD0F9722E7}" destId="{62C375BD-FE78-4E27-A84E-7231EE7B90A8}" srcOrd="0" destOrd="0" presId="urn:microsoft.com/office/officeart/2008/layout/VerticalCurvedList"/>
    <dgm:cxn modelId="{89217F4C-3765-4549-9CFA-68CE615901A1}" type="presParOf" srcId="{C4F7726E-6C02-4344-9894-17C1F37C67CF}" destId="{85616F63-DB9A-4601-93EC-5082D346D744}" srcOrd="9" destOrd="0" presId="urn:microsoft.com/office/officeart/2008/layout/VerticalCurvedList"/>
    <dgm:cxn modelId="{52B725C6-75ED-4A0E-8355-C5AAEDB47A85}" type="presParOf" srcId="{C4F7726E-6C02-4344-9894-17C1F37C67CF}" destId="{09E9C7ED-0515-4A4E-8F8E-C00149B7D8DD}" srcOrd="10" destOrd="0" presId="urn:microsoft.com/office/officeart/2008/layout/VerticalCurvedList"/>
    <dgm:cxn modelId="{FA0DFD01-37C9-4A3D-8680-717CD9854090}" type="presParOf" srcId="{09E9C7ED-0515-4A4E-8F8E-C00149B7D8DD}" destId="{D85694B8-92F2-4E89-B0F4-71BF3BF1EC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3FD54-EDF7-4B83-87B6-0974BCEAAF0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96F92E-A93E-411F-A8FD-FA0CC5BF267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effectLst/>
            </a:rPr>
            <a:t>Pós-graduação</a:t>
          </a:r>
        </a:p>
      </dgm:t>
    </dgm:pt>
    <dgm:pt modelId="{6EC8434D-159E-40A8-97F3-3861CE1B9CE7}" type="parTrans" cxnId="{36280EB9-0C9B-4D5C-8C64-49E70422C240}">
      <dgm:prSet/>
      <dgm:spPr/>
      <dgm:t>
        <a:bodyPr/>
        <a:lstStyle/>
        <a:p>
          <a:endParaRPr lang="pt-BR">
            <a:solidFill>
              <a:schemeClr val="tx1"/>
            </a:solidFill>
            <a:effectLst/>
          </a:endParaRPr>
        </a:p>
      </dgm:t>
    </dgm:pt>
    <dgm:pt modelId="{EF59DCEA-F761-4210-AE86-A6463F086678}" type="sibTrans" cxnId="{36280EB9-0C9B-4D5C-8C64-49E70422C240}">
      <dgm:prSet/>
      <dgm:spPr/>
      <dgm:t>
        <a:bodyPr/>
        <a:lstStyle/>
        <a:p>
          <a:endParaRPr lang="pt-BR">
            <a:solidFill>
              <a:schemeClr val="tx1"/>
            </a:solidFill>
            <a:effectLst/>
          </a:endParaRPr>
        </a:p>
      </dgm:t>
    </dgm:pt>
    <dgm:pt modelId="{32B3E264-F8AA-49D5-9C76-4E3523FC48CF}">
      <dgm:prSet phldrT="[Texto]"/>
      <dgm:spPr/>
      <dgm:t>
        <a:bodyPr/>
        <a:lstStyle/>
        <a:p>
          <a:r>
            <a:rPr lang="pt-BR" i="1" dirty="0">
              <a:solidFill>
                <a:schemeClr val="tx1"/>
              </a:solidFill>
              <a:effectLst/>
            </a:rPr>
            <a:t>Stricto Sensu</a:t>
          </a:r>
        </a:p>
      </dgm:t>
    </dgm:pt>
    <dgm:pt modelId="{B3F43CD0-599B-4C41-BD87-F1EAC13C178C}" type="parTrans" cxnId="{FC0D7946-D4AB-4807-A470-C504A3C49DCF}">
      <dgm:prSet/>
      <dgm:spPr/>
      <dgm:t>
        <a:bodyPr/>
        <a:lstStyle/>
        <a:p>
          <a:endParaRPr lang="pt-BR">
            <a:solidFill>
              <a:schemeClr val="tx1"/>
            </a:solidFill>
            <a:effectLst/>
          </a:endParaRPr>
        </a:p>
      </dgm:t>
    </dgm:pt>
    <dgm:pt modelId="{E2C597B4-3C55-4441-8CBB-9846AB2B064E}" type="sibTrans" cxnId="{FC0D7946-D4AB-4807-A470-C504A3C49DCF}">
      <dgm:prSet/>
      <dgm:spPr/>
      <dgm:t>
        <a:bodyPr/>
        <a:lstStyle/>
        <a:p>
          <a:endParaRPr lang="pt-BR">
            <a:solidFill>
              <a:schemeClr val="tx1"/>
            </a:solidFill>
            <a:effectLst/>
          </a:endParaRPr>
        </a:p>
      </dgm:t>
    </dgm:pt>
    <dgm:pt modelId="{9B1B019C-E7F2-48EB-962C-8AC9DF134FBA}">
      <dgm:prSet phldrT="[Texto]"/>
      <dgm:spPr/>
      <dgm:t>
        <a:bodyPr/>
        <a:lstStyle/>
        <a:p>
          <a:r>
            <a:rPr lang="pt-BR" i="1" dirty="0">
              <a:solidFill>
                <a:schemeClr val="tx1"/>
              </a:solidFill>
              <a:effectLst/>
            </a:rPr>
            <a:t>Lato Sensu</a:t>
          </a:r>
        </a:p>
      </dgm:t>
    </dgm:pt>
    <dgm:pt modelId="{1A68AB62-52C0-42EA-8B0F-77CDF34D4499}" type="parTrans" cxnId="{95F7116A-1B4E-4E83-9FB8-530E99F6D273}">
      <dgm:prSet/>
      <dgm:spPr/>
      <dgm:t>
        <a:bodyPr/>
        <a:lstStyle/>
        <a:p>
          <a:endParaRPr lang="pt-BR">
            <a:solidFill>
              <a:schemeClr val="tx1"/>
            </a:solidFill>
            <a:effectLst/>
          </a:endParaRPr>
        </a:p>
      </dgm:t>
    </dgm:pt>
    <dgm:pt modelId="{564300A2-5064-4C3E-8173-BC1E0DB89C15}" type="sibTrans" cxnId="{95F7116A-1B4E-4E83-9FB8-530E99F6D273}">
      <dgm:prSet/>
      <dgm:spPr/>
      <dgm:t>
        <a:bodyPr/>
        <a:lstStyle/>
        <a:p>
          <a:endParaRPr lang="pt-BR">
            <a:solidFill>
              <a:schemeClr val="tx1"/>
            </a:solidFill>
            <a:effectLst/>
          </a:endParaRPr>
        </a:p>
      </dgm:t>
    </dgm:pt>
    <dgm:pt modelId="{50552014-E0BA-4081-B489-E20E8C522693}">
      <dgm:prSet phldrT="[Texto]" custT="1"/>
      <dgm:spPr/>
      <dgm:t>
        <a:bodyPr/>
        <a:lstStyle/>
        <a:p>
          <a:r>
            <a:rPr lang="pt-BR" sz="1800" i="0" dirty="0">
              <a:solidFill>
                <a:schemeClr val="tx1"/>
              </a:solidFill>
              <a:effectLst/>
            </a:rPr>
            <a:t>Especialização</a:t>
          </a:r>
        </a:p>
      </dgm:t>
    </dgm:pt>
    <dgm:pt modelId="{5E10F364-141F-42CC-9204-DD6A9D4CC059}" type="parTrans" cxnId="{3101518D-77A3-41D5-9D76-F063F778143C}">
      <dgm:prSet/>
      <dgm:spPr/>
      <dgm:t>
        <a:bodyPr/>
        <a:lstStyle/>
        <a:p>
          <a:endParaRPr lang="pt-BR">
            <a:effectLst/>
          </a:endParaRPr>
        </a:p>
      </dgm:t>
    </dgm:pt>
    <dgm:pt modelId="{1821FC81-134D-42A0-B7DE-24C4576E937A}" type="sibTrans" cxnId="{3101518D-77A3-41D5-9D76-F063F778143C}">
      <dgm:prSet/>
      <dgm:spPr/>
      <dgm:t>
        <a:bodyPr/>
        <a:lstStyle/>
        <a:p>
          <a:endParaRPr lang="pt-BR">
            <a:effectLst/>
          </a:endParaRPr>
        </a:p>
      </dgm:t>
    </dgm:pt>
    <dgm:pt modelId="{6DB89E71-3FE1-4ABC-BCCE-574C97BA73FF}">
      <dgm:prSet phldrT="[Texto]" custT="1"/>
      <dgm:spPr/>
      <dgm:t>
        <a:bodyPr/>
        <a:lstStyle/>
        <a:p>
          <a:r>
            <a:rPr lang="pt-BR" sz="1800" i="0" dirty="0">
              <a:solidFill>
                <a:schemeClr val="tx1"/>
              </a:solidFill>
              <a:effectLst/>
            </a:rPr>
            <a:t>MBA</a:t>
          </a:r>
        </a:p>
      </dgm:t>
    </dgm:pt>
    <dgm:pt modelId="{891BC251-DF8D-4964-83FE-5D55ABCF91EC}" type="parTrans" cxnId="{433C1CEC-C4B3-45DF-8232-413496B9763E}">
      <dgm:prSet/>
      <dgm:spPr/>
      <dgm:t>
        <a:bodyPr/>
        <a:lstStyle/>
        <a:p>
          <a:endParaRPr lang="pt-BR">
            <a:effectLst/>
          </a:endParaRPr>
        </a:p>
      </dgm:t>
    </dgm:pt>
    <dgm:pt modelId="{21D7653D-D019-4245-9BE8-5E9DCC96FAC8}" type="sibTrans" cxnId="{433C1CEC-C4B3-45DF-8232-413496B9763E}">
      <dgm:prSet/>
      <dgm:spPr/>
      <dgm:t>
        <a:bodyPr/>
        <a:lstStyle/>
        <a:p>
          <a:endParaRPr lang="pt-BR">
            <a:effectLst/>
          </a:endParaRPr>
        </a:p>
      </dgm:t>
    </dgm:pt>
    <dgm:pt modelId="{1E6E0FE9-BE49-4295-8A3B-F10F2919A5BF}">
      <dgm:prSet phldrT="[Texto]" custT="1"/>
      <dgm:spPr/>
      <dgm:t>
        <a:bodyPr/>
        <a:lstStyle/>
        <a:p>
          <a:r>
            <a:rPr lang="pt-BR" sz="1800" i="0" dirty="0">
              <a:solidFill>
                <a:schemeClr val="tx1"/>
              </a:solidFill>
              <a:effectLst/>
            </a:rPr>
            <a:t>Doutorado e Mestrado Profissional</a:t>
          </a:r>
        </a:p>
      </dgm:t>
    </dgm:pt>
    <dgm:pt modelId="{8EFDC984-F08B-4CE3-98D2-957A4F7989EB}" type="parTrans" cxnId="{C73D1148-1913-4F2D-90DC-77DD500A60AA}">
      <dgm:prSet/>
      <dgm:spPr/>
      <dgm:t>
        <a:bodyPr/>
        <a:lstStyle/>
        <a:p>
          <a:endParaRPr lang="pt-BR">
            <a:effectLst/>
          </a:endParaRPr>
        </a:p>
      </dgm:t>
    </dgm:pt>
    <dgm:pt modelId="{1ABA45F0-F522-4C3C-9BC5-48C57AEB8561}" type="sibTrans" cxnId="{C73D1148-1913-4F2D-90DC-77DD500A60AA}">
      <dgm:prSet/>
      <dgm:spPr/>
      <dgm:t>
        <a:bodyPr/>
        <a:lstStyle/>
        <a:p>
          <a:endParaRPr lang="pt-BR">
            <a:effectLst/>
          </a:endParaRPr>
        </a:p>
      </dgm:t>
    </dgm:pt>
    <dgm:pt modelId="{BFC8E6FA-C758-40C6-94AB-32535C2696EB}">
      <dgm:prSet phldrT="[Texto]" custT="1"/>
      <dgm:spPr/>
      <dgm:t>
        <a:bodyPr/>
        <a:lstStyle/>
        <a:p>
          <a:r>
            <a:rPr lang="pt-BR" sz="1800" i="0" dirty="0">
              <a:solidFill>
                <a:schemeClr val="tx1"/>
              </a:solidFill>
              <a:effectLst/>
            </a:rPr>
            <a:t>Doutorado e Mestrado Acadêmico</a:t>
          </a:r>
        </a:p>
      </dgm:t>
    </dgm:pt>
    <dgm:pt modelId="{EE174546-844F-4551-B7B4-3311610DBE28}" type="parTrans" cxnId="{ACA7D85F-479F-480C-B9A5-00C104BECA9A}">
      <dgm:prSet/>
      <dgm:spPr/>
      <dgm:t>
        <a:bodyPr/>
        <a:lstStyle/>
        <a:p>
          <a:endParaRPr lang="pt-BR">
            <a:effectLst/>
          </a:endParaRPr>
        </a:p>
      </dgm:t>
    </dgm:pt>
    <dgm:pt modelId="{85D0D68C-6A95-422D-BFA0-AD7D7F2E1254}" type="sibTrans" cxnId="{ACA7D85F-479F-480C-B9A5-00C104BECA9A}">
      <dgm:prSet/>
      <dgm:spPr/>
      <dgm:t>
        <a:bodyPr/>
        <a:lstStyle/>
        <a:p>
          <a:endParaRPr lang="pt-BR">
            <a:effectLst/>
          </a:endParaRPr>
        </a:p>
      </dgm:t>
    </dgm:pt>
    <dgm:pt modelId="{9F89259B-7571-413A-BB5D-CF51E3F2CFCD}" type="pres">
      <dgm:prSet presAssocID="{D1B3FD54-EDF7-4B83-87B6-0974BCEAAF0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CA1E05-82FA-4F98-B42C-60FB712CF041}" type="pres">
      <dgm:prSet presAssocID="{3296F92E-A93E-411F-A8FD-FA0CC5BF267A}" presName="vertOne" presStyleCnt="0"/>
      <dgm:spPr/>
    </dgm:pt>
    <dgm:pt modelId="{B5781628-8D5C-499D-AB7B-7F2D6EE6EC8B}" type="pres">
      <dgm:prSet presAssocID="{3296F92E-A93E-411F-A8FD-FA0CC5BF267A}" presName="txOne" presStyleLbl="node0" presStyleIdx="0" presStyleCnt="1">
        <dgm:presLayoutVars>
          <dgm:chPref val="3"/>
        </dgm:presLayoutVars>
      </dgm:prSet>
      <dgm:spPr/>
    </dgm:pt>
    <dgm:pt modelId="{89FD068B-8DEB-4E6A-B9B9-AB501638EF94}" type="pres">
      <dgm:prSet presAssocID="{3296F92E-A93E-411F-A8FD-FA0CC5BF267A}" presName="parTransOne" presStyleCnt="0"/>
      <dgm:spPr/>
    </dgm:pt>
    <dgm:pt modelId="{8DAB1F7C-26B2-4993-AC2C-38DAB6505735}" type="pres">
      <dgm:prSet presAssocID="{3296F92E-A93E-411F-A8FD-FA0CC5BF267A}" presName="horzOne" presStyleCnt="0"/>
      <dgm:spPr/>
    </dgm:pt>
    <dgm:pt modelId="{3E4DA7E1-672C-4F3C-93B5-6D861F634598}" type="pres">
      <dgm:prSet presAssocID="{32B3E264-F8AA-49D5-9C76-4E3523FC48CF}" presName="vertTwo" presStyleCnt="0"/>
      <dgm:spPr/>
    </dgm:pt>
    <dgm:pt modelId="{47A3FFF3-F676-4D91-8C32-539360EF3B22}" type="pres">
      <dgm:prSet presAssocID="{32B3E264-F8AA-49D5-9C76-4E3523FC48CF}" presName="txTwo" presStyleLbl="node2" presStyleIdx="0" presStyleCnt="2">
        <dgm:presLayoutVars>
          <dgm:chPref val="3"/>
        </dgm:presLayoutVars>
      </dgm:prSet>
      <dgm:spPr/>
    </dgm:pt>
    <dgm:pt modelId="{CAF24E0A-D8C9-42FA-B36F-5490C3314886}" type="pres">
      <dgm:prSet presAssocID="{32B3E264-F8AA-49D5-9C76-4E3523FC48CF}" presName="parTransTwo" presStyleCnt="0"/>
      <dgm:spPr/>
    </dgm:pt>
    <dgm:pt modelId="{B4792A52-AFF7-4313-B19D-A49C6DBF23DF}" type="pres">
      <dgm:prSet presAssocID="{32B3E264-F8AA-49D5-9C76-4E3523FC48CF}" presName="horzTwo" presStyleCnt="0"/>
      <dgm:spPr/>
    </dgm:pt>
    <dgm:pt modelId="{8B148DDB-0228-4774-9C30-2EAC7ACDC9AF}" type="pres">
      <dgm:prSet presAssocID="{1E6E0FE9-BE49-4295-8A3B-F10F2919A5BF}" presName="vertThree" presStyleCnt="0"/>
      <dgm:spPr/>
    </dgm:pt>
    <dgm:pt modelId="{7996F7DA-B6BE-46A4-80DC-4CE8ACA0B620}" type="pres">
      <dgm:prSet presAssocID="{1E6E0FE9-BE49-4295-8A3B-F10F2919A5BF}" presName="txThree" presStyleLbl="node3" presStyleIdx="0" presStyleCnt="4">
        <dgm:presLayoutVars>
          <dgm:chPref val="3"/>
        </dgm:presLayoutVars>
      </dgm:prSet>
      <dgm:spPr/>
    </dgm:pt>
    <dgm:pt modelId="{AD72B663-6EE9-4B3F-940E-A1BD742EEBF7}" type="pres">
      <dgm:prSet presAssocID="{1E6E0FE9-BE49-4295-8A3B-F10F2919A5BF}" presName="horzThree" presStyleCnt="0"/>
      <dgm:spPr/>
    </dgm:pt>
    <dgm:pt modelId="{98B2C836-FD86-4210-A65B-15815EF51DF4}" type="pres">
      <dgm:prSet presAssocID="{1ABA45F0-F522-4C3C-9BC5-48C57AEB8561}" presName="sibSpaceThree" presStyleCnt="0"/>
      <dgm:spPr/>
    </dgm:pt>
    <dgm:pt modelId="{65860230-695B-4A40-9740-E377186903D5}" type="pres">
      <dgm:prSet presAssocID="{BFC8E6FA-C758-40C6-94AB-32535C2696EB}" presName="vertThree" presStyleCnt="0"/>
      <dgm:spPr/>
    </dgm:pt>
    <dgm:pt modelId="{560A6B1E-A067-49D7-8C59-F0FC102BCBE3}" type="pres">
      <dgm:prSet presAssocID="{BFC8E6FA-C758-40C6-94AB-32535C2696EB}" presName="txThree" presStyleLbl="node3" presStyleIdx="1" presStyleCnt="4">
        <dgm:presLayoutVars>
          <dgm:chPref val="3"/>
        </dgm:presLayoutVars>
      </dgm:prSet>
      <dgm:spPr/>
    </dgm:pt>
    <dgm:pt modelId="{1ADA3284-70FC-4FD6-9F1D-1A8626D94AD4}" type="pres">
      <dgm:prSet presAssocID="{BFC8E6FA-C758-40C6-94AB-32535C2696EB}" presName="horzThree" presStyleCnt="0"/>
      <dgm:spPr/>
    </dgm:pt>
    <dgm:pt modelId="{1BB267F7-29E6-4521-B751-718FCE1CD7EC}" type="pres">
      <dgm:prSet presAssocID="{E2C597B4-3C55-4441-8CBB-9846AB2B064E}" presName="sibSpaceTwo" presStyleCnt="0"/>
      <dgm:spPr/>
    </dgm:pt>
    <dgm:pt modelId="{AA7B5A52-F26D-4685-953D-2930AB98EFFE}" type="pres">
      <dgm:prSet presAssocID="{9B1B019C-E7F2-48EB-962C-8AC9DF134FBA}" presName="vertTwo" presStyleCnt="0"/>
      <dgm:spPr/>
    </dgm:pt>
    <dgm:pt modelId="{A87FEE4A-C78D-4662-A3F3-03A1DA89117F}" type="pres">
      <dgm:prSet presAssocID="{9B1B019C-E7F2-48EB-962C-8AC9DF134FBA}" presName="txTwo" presStyleLbl="node2" presStyleIdx="1" presStyleCnt="2">
        <dgm:presLayoutVars>
          <dgm:chPref val="3"/>
        </dgm:presLayoutVars>
      </dgm:prSet>
      <dgm:spPr/>
    </dgm:pt>
    <dgm:pt modelId="{5CE73CD4-8332-4862-8B99-8D5EB36B4729}" type="pres">
      <dgm:prSet presAssocID="{9B1B019C-E7F2-48EB-962C-8AC9DF134FBA}" presName="parTransTwo" presStyleCnt="0"/>
      <dgm:spPr/>
    </dgm:pt>
    <dgm:pt modelId="{7CAAC131-97F8-4F21-BF18-46016FECA713}" type="pres">
      <dgm:prSet presAssocID="{9B1B019C-E7F2-48EB-962C-8AC9DF134FBA}" presName="horzTwo" presStyleCnt="0"/>
      <dgm:spPr/>
    </dgm:pt>
    <dgm:pt modelId="{FD4457FC-D3F8-41D2-B59A-AF4BB27456D3}" type="pres">
      <dgm:prSet presAssocID="{50552014-E0BA-4081-B489-E20E8C522693}" presName="vertThree" presStyleCnt="0"/>
      <dgm:spPr/>
    </dgm:pt>
    <dgm:pt modelId="{980648A4-64C9-4D27-BCC9-87DDA2EDAF65}" type="pres">
      <dgm:prSet presAssocID="{50552014-E0BA-4081-B489-E20E8C522693}" presName="txThree" presStyleLbl="node3" presStyleIdx="2" presStyleCnt="4">
        <dgm:presLayoutVars>
          <dgm:chPref val="3"/>
        </dgm:presLayoutVars>
      </dgm:prSet>
      <dgm:spPr/>
    </dgm:pt>
    <dgm:pt modelId="{8C7A6796-2DD5-4CE2-B413-1A66252CA901}" type="pres">
      <dgm:prSet presAssocID="{50552014-E0BA-4081-B489-E20E8C522693}" presName="horzThree" presStyleCnt="0"/>
      <dgm:spPr/>
    </dgm:pt>
    <dgm:pt modelId="{23179ECB-96E9-438A-9057-6AE83E4C6167}" type="pres">
      <dgm:prSet presAssocID="{1821FC81-134D-42A0-B7DE-24C4576E937A}" presName="sibSpaceThree" presStyleCnt="0"/>
      <dgm:spPr/>
    </dgm:pt>
    <dgm:pt modelId="{72D144BF-D445-4A8E-8A98-987A9848469A}" type="pres">
      <dgm:prSet presAssocID="{6DB89E71-3FE1-4ABC-BCCE-574C97BA73FF}" presName="vertThree" presStyleCnt="0"/>
      <dgm:spPr/>
    </dgm:pt>
    <dgm:pt modelId="{F3E6161D-D650-46EE-BBCF-3199D2825371}" type="pres">
      <dgm:prSet presAssocID="{6DB89E71-3FE1-4ABC-BCCE-574C97BA73FF}" presName="txThree" presStyleLbl="node3" presStyleIdx="3" presStyleCnt="4">
        <dgm:presLayoutVars>
          <dgm:chPref val="3"/>
        </dgm:presLayoutVars>
      </dgm:prSet>
      <dgm:spPr/>
    </dgm:pt>
    <dgm:pt modelId="{959436ED-5196-4D9A-A89F-82C68B81D87D}" type="pres">
      <dgm:prSet presAssocID="{6DB89E71-3FE1-4ABC-BCCE-574C97BA73FF}" presName="horzThree" presStyleCnt="0"/>
      <dgm:spPr/>
    </dgm:pt>
  </dgm:ptLst>
  <dgm:cxnLst>
    <dgm:cxn modelId="{AA9E853B-B2A9-4160-8024-99A157EB29E9}" type="presOf" srcId="{1E6E0FE9-BE49-4295-8A3B-F10F2919A5BF}" destId="{7996F7DA-B6BE-46A4-80DC-4CE8ACA0B620}" srcOrd="0" destOrd="0" presId="urn:microsoft.com/office/officeart/2005/8/layout/hierarchy4"/>
    <dgm:cxn modelId="{ACA7D85F-479F-480C-B9A5-00C104BECA9A}" srcId="{32B3E264-F8AA-49D5-9C76-4E3523FC48CF}" destId="{BFC8E6FA-C758-40C6-94AB-32535C2696EB}" srcOrd="1" destOrd="0" parTransId="{EE174546-844F-4551-B7B4-3311610DBE28}" sibTransId="{85D0D68C-6A95-422D-BFA0-AD7D7F2E1254}"/>
    <dgm:cxn modelId="{FC0D7946-D4AB-4807-A470-C504A3C49DCF}" srcId="{3296F92E-A93E-411F-A8FD-FA0CC5BF267A}" destId="{32B3E264-F8AA-49D5-9C76-4E3523FC48CF}" srcOrd="0" destOrd="0" parTransId="{B3F43CD0-599B-4C41-BD87-F1EAC13C178C}" sibTransId="{E2C597B4-3C55-4441-8CBB-9846AB2B064E}"/>
    <dgm:cxn modelId="{C73D1148-1913-4F2D-90DC-77DD500A60AA}" srcId="{32B3E264-F8AA-49D5-9C76-4E3523FC48CF}" destId="{1E6E0FE9-BE49-4295-8A3B-F10F2919A5BF}" srcOrd="0" destOrd="0" parTransId="{8EFDC984-F08B-4CE3-98D2-957A4F7989EB}" sibTransId="{1ABA45F0-F522-4C3C-9BC5-48C57AEB8561}"/>
    <dgm:cxn modelId="{95F7116A-1B4E-4E83-9FB8-530E99F6D273}" srcId="{3296F92E-A93E-411F-A8FD-FA0CC5BF267A}" destId="{9B1B019C-E7F2-48EB-962C-8AC9DF134FBA}" srcOrd="1" destOrd="0" parTransId="{1A68AB62-52C0-42EA-8B0F-77CDF34D4499}" sibTransId="{564300A2-5064-4C3E-8173-BC1E0DB89C15}"/>
    <dgm:cxn modelId="{0E52F887-88E7-4B91-855B-8079662BFFD9}" type="presOf" srcId="{9B1B019C-E7F2-48EB-962C-8AC9DF134FBA}" destId="{A87FEE4A-C78D-4662-A3F3-03A1DA89117F}" srcOrd="0" destOrd="0" presId="urn:microsoft.com/office/officeart/2005/8/layout/hierarchy4"/>
    <dgm:cxn modelId="{3101518D-77A3-41D5-9D76-F063F778143C}" srcId="{9B1B019C-E7F2-48EB-962C-8AC9DF134FBA}" destId="{50552014-E0BA-4081-B489-E20E8C522693}" srcOrd="0" destOrd="0" parTransId="{5E10F364-141F-42CC-9204-DD6A9D4CC059}" sibTransId="{1821FC81-134D-42A0-B7DE-24C4576E937A}"/>
    <dgm:cxn modelId="{BBCD019E-91F2-41EC-B949-278D483EEA48}" type="presOf" srcId="{BFC8E6FA-C758-40C6-94AB-32535C2696EB}" destId="{560A6B1E-A067-49D7-8C59-F0FC102BCBE3}" srcOrd="0" destOrd="0" presId="urn:microsoft.com/office/officeart/2005/8/layout/hierarchy4"/>
    <dgm:cxn modelId="{13A2CEA9-5142-4033-839B-EB290F870438}" type="presOf" srcId="{50552014-E0BA-4081-B489-E20E8C522693}" destId="{980648A4-64C9-4D27-BCC9-87DDA2EDAF65}" srcOrd="0" destOrd="0" presId="urn:microsoft.com/office/officeart/2005/8/layout/hierarchy4"/>
    <dgm:cxn modelId="{302FB0B2-B657-432C-ADFE-0826F9D39712}" type="presOf" srcId="{D1B3FD54-EDF7-4B83-87B6-0974BCEAAF05}" destId="{9F89259B-7571-413A-BB5D-CF51E3F2CFCD}" srcOrd="0" destOrd="0" presId="urn:microsoft.com/office/officeart/2005/8/layout/hierarchy4"/>
    <dgm:cxn modelId="{0C169AB8-1C89-47EE-A03E-E2BB289D1A44}" type="presOf" srcId="{6DB89E71-3FE1-4ABC-BCCE-574C97BA73FF}" destId="{F3E6161D-D650-46EE-BBCF-3199D2825371}" srcOrd="0" destOrd="0" presId="urn:microsoft.com/office/officeart/2005/8/layout/hierarchy4"/>
    <dgm:cxn modelId="{36280EB9-0C9B-4D5C-8C64-49E70422C240}" srcId="{D1B3FD54-EDF7-4B83-87B6-0974BCEAAF05}" destId="{3296F92E-A93E-411F-A8FD-FA0CC5BF267A}" srcOrd="0" destOrd="0" parTransId="{6EC8434D-159E-40A8-97F3-3861CE1B9CE7}" sibTransId="{EF59DCEA-F761-4210-AE86-A6463F086678}"/>
    <dgm:cxn modelId="{89EA9DC0-F7A5-4C21-98DE-E7F175985E6D}" type="presOf" srcId="{32B3E264-F8AA-49D5-9C76-4E3523FC48CF}" destId="{47A3FFF3-F676-4D91-8C32-539360EF3B22}" srcOrd="0" destOrd="0" presId="urn:microsoft.com/office/officeart/2005/8/layout/hierarchy4"/>
    <dgm:cxn modelId="{433C1CEC-C4B3-45DF-8232-413496B9763E}" srcId="{9B1B019C-E7F2-48EB-962C-8AC9DF134FBA}" destId="{6DB89E71-3FE1-4ABC-BCCE-574C97BA73FF}" srcOrd="1" destOrd="0" parTransId="{891BC251-DF8D-4964-83FE-5D55ABCF91EC}" sibTransId="{21D7653D-D019-4245-9BE8-5E9DCC96FAC8}"/>
    <dgm:cxn modelId="{F69C25FF-B039-4827-A0AA-AA3B959A891C}" type="presOf" srcId="{3296F92E-A93E-411F-A8FD-FA0CC5BF267A}" destId="{B5781628-8D5C-499D-AB7B-7F2D6EE6EC8B}" srcOrd="0" destOrd="0" presId="urn:microsoft.com/office/officeart/2005/8/layout/hierarchy4"/>
    <dgm:cxn modelId="{7591B14E-2956-4EA9-9ECB-5A09E02EEEAE}" type="presParOf" srcId="{9F89259B-7571-413A-BB5D-CF51E3F2CFCD}" destId="{85CA1E05-82FA-4F98-B42C-60FB712CF041}" srcOrd="0" destOrd="0" presId="urn:microsoft.com/office/officeart/2005/8/layout/hierarchy4"/>
    <dgm:cxn modelId="{26BD9A50-47BE-41BA-97DF-233B1162CA45}" type="presParOf" srcId="{85CA1E05-82FA-4F98-B42C-60FB712CF041}" destId="{B5781628-8D5C-499D-AB7B-7F2D6EE6EC8B}" srcOrd="0" destOrd="0" presId="urn:microsoft.com/office/officeart/2005/8/layout/hierarchy4"/>
    <dgm:cxn modelId="{F1353E96-15D1-491D-A07B-EBB7F95E8FB3}" type="presParOf" srcId="{85CA1E05-82FA-4F98-B42C-60FB712CF041}" destId="{89FD068B-8DEB-4E6A-B9B9-AB501638EF94}" srcOrd="1" destOrd="0" presId="urn:microsoft.com/office/officeart/2005/8/layout/hierarchy4"/>
    <dgm:cxn modelId="{AA21C4E8-A955-429A-BE3B-B3AE334DD4C3}" type="presParOf" srcId="{85CA1E05-82FA-4F98-B42C-60FB712CF041}" destId="{8DAB1F7C-26B2-4993-AC2C-38DAB6505735}" srcOrd="2" destOrd="0" presId="urn:microsoft.com/office/officeart/2005/8/layout/hierarchy4"/>
    <dgm:cxn modelId="{F01181E9-DD86-484C-8A16-E3FA0A7CDE78}" type="presParOf" srcId="{8DAB1F7C-26B2-4993-AC2C-38DAB6505735}" destId="{3E4DA7E1-672C-4F3C-93B5-6D861F634598}" srcOrd="0" destOrd="0" presId="urn:microsoft.com/office/officeart/2005/8/layout/hierarchy4"/>
    <dgm:cxn modelId="{D7580A97-B52E-4854-9CD0-EF9776754806}" type="presParOf" srcId="{3E4DA7E1-672C-4F3C-93B5-6D861F634598}" destId="{47A3FFF3-F676-4D91-8C32-539360EF3B22}" srcOrd="0" destOrd="0" presId="urn:microsoft.com/office/officeart/2005/8/layout/hierarchy4"/>
    <dgm:cxn modelId="{950C6475-6191-4E5B-96B9-EBFE85715374}" type="presParOf" srcId="{3E4DA7E1-672C-4F3C-93B5-6D861F634598}" destId="{CAF24E0A-D8C9-42FA-B36F-5490C3314886}" srcOrd="1" destOrd="0" presId="urn:microsoft.com/office/officeart/2005/8/layout/hierarchy4"/>
    <dgm:cxn modelId="{D148BCAE-C18E-442F-897A-F9BFD8B20286}" type="presParOf" srcId="{3E4DA7E1-672C-4F3C-93B5-6D861F634598}" destId="{B4792A52-AFF7-4313-B19D-A49C6DBF23DF}" srcOrd="2" destOrd="0" presId="urn:microsoft.com/office/officeart/2005/8/layout/hierarchy4"/>
    <dgm:cxn modelId="{DC0008E3-0B5A-4910-9404-24BA5F5AB78F}" type="presParOf" srcId="{B4792A52-AFF7-4313-B19D-A49C6DBF23DF}" destId="{8B148DDB-0228-4774-9C30-2EAC7ACDC9AF}" srcOrd="0" destOrd="0" presId="urn:microsoft.com/office/officeart/2005/8/layout/hierarchy4"/>
    <dgm:cxn modelId="{D54E4C50-8FE1-416D-95C8-5E1CA257D1EE}" type="presParOf" srcId="{8B148DDB-0228-4774-9C30-2EAC7ACDC9AF}" destId="{7996F7DA-B6BE-46A4-80DC-4CE8ACA0B620}" srcOrd="0" destOrd="0" presId="urn:microsoft.com/office/officeart/2005/8/layout/hierarchy4"/>
    <dgm:cxn modelId="{37DD3263-0D22-4BBA-B61B-8C98444FDD4F}" type="presParOf" srcId="{8B148DDB-0228-4774-9C30-2EAC7ACDC9AF}" destId="{AD72B663-6EE9-4B3F-940E-A1BD742EEBF7}" srcOrd="1" destOrd="0" presId="urn:microsoft.com/office/officeart/2005/8/layout/hierarchy4"/>
    <dgm:cxn modelId="{E36AB436-05D3-4B7C-BF4D-AC07F191EB38}" type="presParOf" srcId="{B4792A52-AFF7-4313-B19D-A49C6DBF23DF}" destId="{98B2C836-FD86-4210-A65B-15815EF51DF4}" srcOrd="1" destOrd="0" presId="urn:microsoft.com/office/officeart/2005/8/layout/hierarchy4"/>
    <dgm:cxn modelId="{4E6D6080-03CB-450F-8913-70A482B4D795}" type="presParOf" srcId="{B4792A52-AFF7-4313-B19D-A49C6DBF23DF}" destId="{65860230-695B-4A40-9740-E377186903D5}" srcOrd="2" destOrd="0" presId="urn:microsoft.com/office/officeart/2005/8/layout/hierarchy4"/>
    <dgm:cxn modelId="{EC9B9292-B32B-4FAE-8561-16FA4CD196AB}" type="presParOf" srcId="{65860230-695B-4A40-9740-E377186903D5}" destId="{560A6B1E-A067-49D7-8C59-F0FC102BCBE3}" srcOrd="0" destOrd="0" presId="urn:microsoft.com/office/officeart/2005/8/layout/hierarchy4"/>
    <dgm:cxn modelId="{413B8A49-3B33-40B8-A298-05CBA32A03D7}" type="presParOf" srcId="{65860230-695B-4A40-9740-E377186903D5}" destId="{1ADA3284-70FC-4FD6-9F1D-1A8626D94AD4}" srcOrd="1" destOrd="0" presId="urn:microsoft.com/office/officeart/2005/8/layout/hierarchy4"/>
    <dgm:cxn modelId="{A9915BE9-0F33-4AA4-8692-2229D91BB9F8}" type="presParOf" srcId="{8DAB1F7C-26B2-4993-AC2C-38DAB6505735}" destId="{1BB267F7-29E6-4521-B751-718FCE1CD7EC}" srcOrd="1" destOrd="0" presId="urn:microsoft.com/office/officeart/2005/8/layout/hierarchy4"/>
    <dgm:cxn modelId="{F1F15292-86F2-4958-8816-A5A970882B9D}" type="presParOf" srcId="{8DAB1F7C-26B2-4993-AC2C-38DAB6505735}" destId="{AA7B5A52-F26D-4685-953D-2930AB98EFFE}" srcOrd="2" destOrd="0" presId="urn:microsoft.com/office/officeart/2005/8/layout/hierarchy4"/>
    <dgm:cxn modelId="{0CF42467-FC99-4694-8B20-DF2C7609E78B}" type="presParOf" srcId="{AA7B5A52-F26D-4685-953D-2930AB98EFFE}" destId="{A87FEE4A-C78D-4662-A3F3-03A1DA89117F}" srcOrd="0" destOrd="0" presId="urn:microsoft.com/office/officeart/2005/8/layout/hierarchy4"/>
    <dgm:cxn modelId="{B63DAEAC-B3EB-41E9-9D3D-9B13E916E67E}" type="presParOf" srcId="{AA7B5A52-F26D-4685-953D-2930AB98EFFE}" destId="{5CE73CD4-8332-4862-8B99-8D5EB36B4729}" srcOrd="1" destOrd="0" presId="urn:microsoft.com/office/officeart/2005/8/layout/hierarchy4"/>
    <dgm:cxn modelId="{11AD68BC-63B4-4E6D-8909-9AAAB85285E8}" type="presParOf" srcId="{AA7B5A52-F26D-4685-953D-2930AB98EFFE}" destId="{7CAAC131-97F8-4F21-BF18-46016FECA713}" srcOrd="2" destOrd="0" presId="urn:microsoft.com/office/officeart/2005/8/layout/hierarchy4"/>
    <dgm:cxn modelId="{56D9E1B8-502C-4B6B-97DA-FB13DDCFBD7E}" type="presParOf" srcId="{7CAAC131-97F8-4F21-BF18-46016FECA713}" destId="{FD4457FC-D3F8-41D2-B59A-AF4BB27456D3}" srcOrd="0" destOrd="0" presId="urn:microsoft.com/office/officeart/2005/8/layout/hierarchy4"/>
    <dgm:cxn modelId="{32C3DDF1-A56A-47F9-A7D2-B05D36E54A56}" type="presParOf" srcId="{FD4457FC-D3F8-41D2-B59A-AF4BB27456D3}" destId="{980648A4-64C9-4D27-BCC9-87DDA2EDAF65}" srcOrd="0" destOrd="0" presId="urn:microsoft.com/office/officeart/2005/8/layout/hierarchy4"/>
    <dgm:cxn modelId="{47507956-0043-4C71-96F3-18CB022E6BF1}" type="presParOf" srcId="{FD4457FC-D3F8-41D2-B59A-AF4BB27456D3}" destId="{8C7A6796-2DD5-4CE2-B413-1A66252CA901}" srcOrd="1" destOrd="0" presId="urn:microsoft.com/office/officeart/2005/8/layout/hierarchy4"/>
    <dgm:cxn modelId="{D3607D4B-858F-4814-82F9-CACC25169519}" type="presParOf" srcId="{7CAAC131-97F8-4F21-BF18-46016FECA713}" destId="{23179ECB-96E9-438A-9057-6AE83E4C6167}" srcOrd="1" destOrd="0" presId="urn:microsoft.com/office/officeart/2005/8/layout/hierarchy4"/>
    <dgm:cxn modelId="{6CD896D5-3271-4DEB-8E1D-05F63AB327DA}" type="presParOf" srcId="{7CAAC131-97F8-4F21-BF18-46016FECA713}" destId="{72D144BF-D445-4A8E-8A98-987A9848469A}" srcOrd="2" destOrd="0" presId="urn:microsoft.com/office/officeart/2005/8/layout/hierarchy4"/>
    <dgm:cxn modelId="{6AAF7D80-2C22-40E5-A56D-6B91CC81C1A1}" type="presParOf" srcId="{72D144BF-D445-4A8E-8A98-987A9848469A}" destId="{F3E6161D-D650-46EE-BBCF-3199D2825371}" srcOrd="0" destOrd="0" presId="urn:microsoft.com/office/officeart/2005/8/layout/hierarchy4"/>
    <dgm:cxn modelId="{323E29FD-CCC8-4C70-BEDC-0E6D3C326B28}" type="presParOf" srcId="{72D144BF-D445-4A8E-8A98-987A9848469A}" destId="{959436ED-5196-4D9A-A89F-82C68B81D8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9C36AB-F08A-4F10-9C8A-88D465B550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D36AA781-94BD-47E3-9A69-78752BEA34C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Mostrar a visão de um PPG</a:t>
          </a:r>
        </a:p>
      </dgm:t>
    </dgm:pt>
    <dgm:pt modelId="{3E17EAFF-FC8A-4F93-B1A8-776DBF6F7902}" type="par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035CA67-B6BE-4D90-BE25-D01EEFE591A9}" type="sib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31CF6A85-CF6F-423A-8C61-D2DFD9791724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Esclarecer o papel do Docente</a:t>
          </a:r>
        </a:p>
      </dgm:t>
    </dgm:pt>
    <dgm:pt modelId="{20D6AF13-41BA-4EAF-9673-30A16716AC4B}" type="par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FA33B74-82F0-4071-9C89-115621476231}" type="sib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52C37EB7-F8C6-49A6-9113-69B46BCD88EE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gm:t>
    </dgm:pt>
    <dgm:pt modelId="{ABFCB898-8C76-468F-810E-50BF2ED12D63}" type="par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3F2F00D-9D55-4CEB-80F4-6915B551E86D}" type="sib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4D672C07-A772-476D-A365-3B97333E13AD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Elucidar o papel do Discente</a:t>
          </a:r>
        </a:p>
      </dgm:t>
    </dgm:pt>
    <dgm:pt modelId="{E946482A-6B7F-41EB-ACD6-51C2EB433938}" type="par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922C025-C650-41E3-8B24-6A3C1413268F}" type="sib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B43A383-4F17-4CA6-85FF-50DB2A139E45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gm:t>
    </dgm:pt>
    <dgm:pt modelId="{28D61993-EC72-4365-9B79-BF91E2B9C9C2}" type="par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879AB1CC-4DB2-4E85-A80D-5235A06E1821}" type="sib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99CCA2D2-5B66-4E18-BF79-C1924B07C2FB}" type="pres">
      <dgm:prSet presAssocID="{7E9C36AB-F08A-4F10-9C8A-88D465B55034}" presName="Name0" presStyleCnt="0">
        <dgm:presLayoutVars>
          <dgm:chMax val="7"/>
          <dgm:chPref val="7"/>
          <dgm:dir/>
        </dgm:presLayoutVars>
      </dgm:prSet>
      <dgm:spPr/>
    </dgm:pt>
    <dgm:pt modelId="{C4F7726E-6C02-4344-9894-17C1F37C67CF}" type="pres">
      <dgm:prSet presAssocID="{7E9C36AB-F08A-4F10-9C8A-88D465B55034}" presName="Name1" presStyleCnt="0"/>
      <dgm:spPr/>
    </dgm:pt>
    <dgm:pt modelId="{27081CC5-512D-4181-B27B-538E504DE1EA}" type="pres">
      <dgm:prSet presAssocID="{7E9C36AB-F08A-4F10-9C8A-88D465B55034}" presName="cycle" presStyleCnt="0"/>
      <dgm:spPr/>
    </dgm:pt>
    <dgm:pt modelId="{D3B179AD-0959-4F86-946C-4B6898B8A761}" type="pres">
      <dgm:prSet presAssocID="{7E9C36AB-F08A-4F10-9C8A-88D465B55034}" presName="srcNode" presStyleLbl="node1" presStyleIdx="0" presStyleCnt="5"/>
      <dgm:spPr/>
    </dgm:pt>
    <dgm:pt modelId="{BBD68303-F6AF-474D-BAF1-37FF2FB4F532}" type="pres">
      <dgm:prSet presAssocID="{7E9C36AB-F08A-4F10-9C8A-88D465B55034}" presName="conn" presStyleLbl="parChTrans1D2" presStyleIdx="0" presStyleCnt="1"/>
      <dgm:spPr/>
    </dgm:pt>
    <dgm:pt modelId="{A1812BB7-7841-4C7E-9792-B4DDB1E58B88}" type="pres">
      <dgm:prSet presAssocID="{7E9C36AB-F08A-4F10-9C8A-88D465B55034}" presName="extraNode" presStyleLbl="node1" presStyleIdx="0" presStyleCnt="5"/>
      <dgm:spPr/>
    </dgm:pt>
    <dgm:pt modelId="{2DE2ACD8-0026-4C35-B1C4-9D35240D2D4E}" type="pres">
      <dgm:prSet presAssocID="{7E9C36AB-F08A-4F10-9C8A-88D465B55034}" presName="dstNode" presStyleLbl="node1" presStyleIdx="0" presStyleCnt="5"/>
      <dgm:spPr/>
    </dgm:pt>
    <dgm:pt modelId="{DD6F12CF-80F2-499B-80DE-E49276400069}" type="pres">
      <dgm:prSet presAssocID="{D36AA781-94BD-47E3-9A69-78752BEA34CA}" presName="text_1" presStyleLbl="node1" presStyleIdx="0" presStyleCnt="5">
        <dgm:presLayoutVars>
          <dgm:bulletEnabled val="1"/>
        </dgm:presLayoutVars>
      </dgm:prSet>
      <dgm:spPr/>
    </dgm:pt>
    <dgm:pt modelId="{47840633-C7C4-47DF-8763-64C814516063}" type="pres">
      <dgm:prSet presAssocID="{D36AA781-94BD-47E3-9A69-78752BEA34CA}" presName="accent_1" presStyleCnt="0"/>
      <dgm:spPr/>
    </dgm:pt>
    <dgm:pt modelId="{96FAEC5B-5B13-4FBB-A3F6-2381E723EFCF}" type="pres">
      <dgm:prSet presAssocID="{D36AA781-94BD-47E3-9A69-78752BEA34CA}" presName="accentRepeatNode" presStyleLbl="solidFgAcc1" presStyleIdx="0" presStyleCnt="5"/>
      <dgm:spPr/>
    </dgm:pt>
    <dgm:pt modelId="{59E2E711-6860-4A38-B758-8DEAE9A7F89D}" type="pres">
      <dgm:prSet presAssocID="{31CF6A85-CF6F-423A-8C61-D2DFD9791724}" presName="text_2" presStyleLbl="node1" presStyleIdx="1" presStyleCnt="5">
        <dgm:presLayoutVars>
          <dgm:bulletEnabled val="1"/>
        </dgm:presLayoutVars>
      </dgm:prSet>
      <dgm:spPr/>
    </dgm:pt>
    <dgm:pt modelId="{39E50A94-0D65-4D32-862B-4961CBD48756}" type="pres">
      <dgm:prSet presAssocID="{31CF6A85-CF6F-423A-8C61-D2DFD9791724}" presName="accent_2" presStyleCnt="0"/>
      <dgm:spPr/>
    </dgm:pt>
    <dgm:pt modelId="{8D0E5872-B506-4DBD-9010-2B3C9581E285}" type="pres">
      <dgm:prSet presAssocID="{31CF6A85-CF6F-423A-8C61-D2DFD9791724}" presName="accentRepeatNode" presStyleLbl="solidFgAcc1" presStyleIdx="1" presStyleCnt="5"/>
      <dgm:spPr/>
    </dgm:pt>
    <dgm:pt modelId="{E0382682-401E-463B-8D17-99AD3A0CA2C2}" type="pres">
      <dgm:prSet presAssocID="{4D672C07-A772-476D-A365-3B97333E13AD}" presName="text_3" presStyleLbl="node1" presStyleIdx="2" presStyleCnt="5">
        <dgm:presLayoutVars>
          <dgm:bulletEnabled val="1"/>
        </dgm:presLayoutVars>
      </dgm:prSet>
      <dgm:spPr/>
    </dgm:pt>
    <dgm:pt modelId="{2FA34C2A-DB18-4FE5-98A6-51A35AB90D8F}" type="pres">
      <dgm:prSet presAssocID="{4D672C07-A772-476D-A365-3B97333E13AD}" presName="accent_3" presStyleCnt="0"/>
      <dgm:spPr/>
    </dgm:pt>
    <dgm:pt modelId="{5C7DBF8F-ADE5-47B0-B42F-758427E13DA5}" type="pres">
      <dgm:prSet presAssocID="{4D672C07-A772-476D-A365-3B97333E13AD}" presName="accentRepeatNode" presStyleLbl="solidFgAcc1" presStyleIdx="2" presStyleCnt="5"/>
      <dgm:spPr/>
    </dgm:pt>
    <dgm:pt modelId="{18F10A25-3677-4A1E-A57B-85E53CAD9612}" type="pres">
      <dgm:prSet presAssocID="{52C37EB7-F8C6-49A6-9113-69B46BCD88EE}" presName="text_4" presStyleLbl="node1" presStyleIdx="3" presStyleCnt="5">
        <dgm:presLayoutVars>
          <dgm:bulletEnabled val="1"/>
        </dgm:presLayoutVars>
      </dgm:prSet>
      <dgm:spPr/>
    </dgm:pt>
    <dgm:pt modelId="{18460160-6C94-4444-9B5B-E1DD0F9722E7}" type="pres">
      <dgm:prSet presAssocID="{52C37EB7-F8C6-49A6-9113-69B46BCD88EE}" presName="accent_4" presStyleCnt="0"/>
      <dgm:spPr/>
    </dgm:pt>
    <dgm:pt modelId="{62C375BD-FE78-4E27-A84E-7231EE7B90A8}" type="pres">
      <dgm:prSet presAssocID="{52C37EB7-F8C6-49A6-9113-69B46BCD88EE}" presName="accentRepeatNode" presStyleLbl="solidFgAcc1" presStyleIdx="3" presStyleCnt="5"/>
      <dgm:spPr/>
    </dgm:pt>
    <dgm:pt modelId="{85616F63-DB9A-4601-93EC-5082D346D744}" type="pres">
      <dgm:prSet presAssocID="{FB43A383-4F17-4CA6-85FF-50DB2A139E45}" presName="text_5" presStyleLbl="node1" presStyleIdx="4" presStyleCnt="5">
        <dgm:presLayoutVars>
          <dgm:bulletEnabled val="1"/>
        </dgm:presLayoutVars>
      </dgm:prSet>
      <dgm:spPr/>
    </dgm:pt>
    <dgm:pt modelId="{09E9C7ED-0515-4A4E-8F8E-C00149B7D8DD}" type="pres">
      <dgm:prSet presAssocID="{FB43A383-4F17-4CA6-85FF-50DB2A139E45}" presName="accent_5" presStyleCnt="0"/>
      <dgm:spPr/>
    </dgm:pt>
    <dgm:pt modelId="{D85694B8-92F2-4E89-B0F4-71BF3BF1ECF9}" type="pres">
      <dgm:prSet presAssocID="{FB43A383-4F17-4CA6-85FF-50DB2A139E45}" presName="accentRepeatNode" presStyleLbl="solidFgAcc1" presStyleIdx="4" presStyleCnt="5"/>
      <dgm:spPr/>
    </dgm:pt>
  </dgm:ptLst>
  <dgm:cxnLst>
    <dgm:cxn modelId="{EA310823-F247-431C-9758-BEEA3F82938E}" srcId="{7E9C36AB-F08A-4F10-9C8A-88D465B55034}" destId="{D36AA781-94BD-47E3-9A69-78752BEA34CA}" srcOrd="0" destOrd="0" parTransId="{3E17EAFF-FC8A-4F93-B1A8-776DBF6F7902}" sibTransId="{F035CA67-B6BE-4D90-BE25-D01EEFE591A9}"/>
    <dgm:cxn modelId="{17780539-F576-4E0E-B3F7-B9EB753970E1}" type="presOf" srcId="{FB43A383-4F17-4CA6-85FF-50DB2A139E45}" destId="{85616F63-DB9A-4601-93EC-5082D346D744}" srcOrd="0" destOrd="0" presId="urn:microsoft.com/office/officeart/2008/layout/VerticalCurvedList"/>
    <dgm:cxn modelId="{DDF2093D-4FE8-492E-B4E2-C346417C8E83}" type="presOf" srcId="{D36AA781-94BD-47E3-9A69-78752BEA34CA}" destId="{DD6F12CF-80F2-499B-80DE-E49276400069}" srcOrd="0" destOrd="0" presId="urn:microsoft.com/office/officeart/2008/layout/VerticalCurvedList"/>
    <dgm:cxn modelId="{E7684243-DC12-4A6F-923E-85E879D000CD}" srcId="{7E9C36AB-F08A-4F10-9C8A-88D465B55034}" destId="{4D672C07-A772-476D-A365-3B97333E13AD}" srcOrd="2" destOrd="0" parTransId="{E946482A-6B7F-41EB-ACD6-51C2EB433938}" sibTransId="{D922C025-C650-41E3-8B24-6A3C1413268F}"/>
    <dgm:cxn modelId="{D06FDE51-888C-4869-AF59-D7B5575B3C0A}" type="presOf" srcId="{7E9C36AB-F08A-4F10-9C8A-88D465B55034}" destId="{99CCA2D2-5B66-4E18-BF79-C1924B07C2FB}" srcOrd="0" destOrd="0" presId="urn:microsoft.com/office/officeart/2008/layout/VerticalCurvedList"/>
    <dgm:cxn modelId="{C702A153-ECED-4946-A657-DBF012005F6C}" type="presOf" srcId="{31CF6A85-CF6F-423A-8C61-D2DFD9791724}" destId="{59E2E711-6860-4A38-B758-8DEAE9A7F89D}" srcOrd="0" destOrd="0" presId="urn:microsoft.com/office/officeart/2008/layout/VerticalCurvedList"/>
    <dgm:cxn modelId="{10BE8355-B224-45D9-8778-CE7E8568B9B5}" srcId="{7E9C36AB-F08A-4F10-9C8A-88D465B55034}" destId="{31CF6A85-CF6F-423A-8C61-D2DFD9791724}" srcOrd="1" destOrd="0" parTransId="{20D6AF13-41BA-4EAF-9673-30A16716AC4B}" sibTransId="{FFA33B74-82F0-4071-9C89-115621476231}"/>
    <dgm:cxn modelId="{ADF68875-EAC3-458F-845F-AF4ADC5DDCBA}" type="presOf" srcId="{4D672C07-A772-476D-A365-3B97333E13AD}" destId="{E0382682-401E-463B-8D17-99AD3A0CA2C2}" srcOrd="0" destOrd="0" presId="urn:microsoft.com/office/officeart/2008/layout/VerticalCurvedList"/>
    <dgm:cxn modelId="{2217AF58-8707-41B1-B09C-A887EF373A5C}" srcId="{7E9C36AB-F08A-4F10-9C8A-88D465B55034}" destId="{52C37EB7-F8C6-49A6-9113-69B46BCD88EE}" srcOrd="3" destOrd="0" parTransId="{ABFCB898-8C76-468F-810E-50BF2ED12D63}" sibTransId="{D3F2F00D-9D55-4CEB-80F4-6915B551E86D}"/>
    <dgm:cxn modelId="{7BD71986-4E9D-45A3-A73B-7B98AA8AE4C2}" srcId="{7E9C36AB-F08A-4F10-9C8A-88D465B55034}" destId="{FB43A383-4F17-4CA6-85FF-50DB2A139E45}" srcOrd="4" destOrd="0" parTransId="{28D61993-EC72-4365-9B79-BF91E2B9C9C2}" sibTransId="{879AB1CC-4DB2-4E85-A80D-5235A06E1821}"/>
    <dgm:cxn modelId="{DA9ED198-AEAD-4540-AD42-A1385EC00B75}" type="presOf" srcId="{F035CA67-B6BE-4D90-BE25-D01EEFE591A9}" destId="{BBD68303-F6AF-474D-BAF1-37FF2FB4F532}" srcOrd="0" destOrd="0" presId="urn:microsoft.com/office/officeart/2008/layout/VerticalCurvedList"/>
    <dgm:cxn modelId="{A3F568D1-40BF-4B6A-9866-89F2D9FF05A2}" type="presOf" srcId="{52C37EB7-F8C6-49A6-9113-69B46BCD88EE}" destId="{18F10A25-3677-4A1E-A57B-85E53CAD9612}" srcOrd="0" destOrd="0" presId="urn:microsoft.com/office/officeart/2008/layout/VerticalCurvedList"/>
    <dgm:cxn modelId="{A286F5C9-57CA-43F9-9E17-BE0A7AC3CD82}" type="presParOf" srcId="{99CCA2D2-5B66-4E18-BF79-C1924B07C2FB}" destId="{C4F7726E-6C02-4344-9894-17C1F37C67CF}" srcOrd="0" destOrd="0" presId="urn:microsoft.com/office/officeart/2008/layout/VerticalCurvedList"/>
    <dgm:cxn modelId="{AC5CB567-5423-4473-BEE0-F84613084F53}" type="presParOf" srcId="{C4F7726E-6C02-4344-9894-17C1F37C67CF}" destId="{27081CC5-512D-4181-B27B-538E504DE1EA}" srcOrd="0" destOrd="0" presId="urn:microsoft.com/office/officeart/2008/layout/VerticalCurvedList"/>
    <dgm:cxn modelId="{C42ADB62-A623-4E47-9586-DC220CA53FC4}" type="presParOf" srcId="{27081CC5-512D-4181-B27B-538E504DE1EA}" destId="{D3B179AD-0959-4F86-946C-4B6898B8A761}" srcOrd="0" destOrd="0" presId="urn:microsoft.com/office/officeart/2008/layout/VerticalCurvedList"/>
    <dgm:cxn modelId="{18744612-751B-4A50-B1F6-42ACB1B45E0B}" type="presParOf" srcId="{27081CC5-512D-4181-B27B-538E504DE1EA}" destId="{BBD68303-F6AF-474D-BAF1-37FF2FB4F532}" srcOrd="1" destOrd="0" presId="urn:microsoft.com/office/officeart/2008/layout/VerticalCurvedList"/>
    <dgm:cxn modelId="{01C15CF7-07B9-43EB-B6FB-B30FF060FCC0}" type="presParOf" srcId="{27081CC5-512D-4181-B27B-538E504DE1EA}" destId="{A1812BB7-7841-4C7E-9792-B4DDB1E58B88}" srcOrd="2" destOrd="0" presId="urn:microsoft.com/office/officeart/2008/layout/VerticalCurvedList"/>
    <dgm:cxn modelId="{F789C897-9885-4F42-99FD-AA11BDF1DAAE}" type="presParOf" srcId="{27081CC5-512D-4181-B27B-538E504DE1EA}" destId="{2DE2ACD8-0026-4C35-B1C4-9D35240D2D4E}" srcOrd="3" destOrd="0" presId="urn:microsoft.com/office/officeart/2008/layout/VerticalCurvedList"/>
    <dgm:cxn modelId="{5A6F9D9D-3DDD-435B-B89F-3012F9468076}" type="presParOf" srcId="{C4F7726E-6C02-4344-9894-17C1F37C67CF}" destId="{DD6F12CF-80F2-499B-80DE-E49276400069}" srcOrd="1" destOrd="0" presId="urn:microsoft.com/office/officeart/2008/layout/VerticalCurvedList"/>
    <dgm:cxn modelId="{D758EC32-6FC2-4383-9969-0E087C575A76}" type="presParOf" srcId="{C4F7726E-6C02-4344-9894-17C1F37C67CF}" destId="{47840633-C7C4-47DF-8763-64C814516063}" srcOrd="2" destOrd="0" presId="urn:microsoft.com/office/officeart/2008/layout/VerticalCurvedList"/>
    <dgm:cxn modelId="{2551B05C-E7B7-4353-B6A3-929B6CD1DE0B}" type="presParOf" srcId="{47840633-C7C4-47DF-8763-64C814516063}" destId="{96FAEC5B-5B13-4FBB-A3F6-2381E723EFCF}" srcOrd="0" destOrd="0" presId="urn:microsoft.com/office/officeart/2008/layout/VerticalCurvedList"/>
    <dgm:cxn modelId="{21715D9C-9058-4A8F-BF27-4C304D1E4C95}" type="presParOf" srcId="{C4F7726E-6C02-4344-9894-17C1F37C67CF}" destId="{59E2E711-6860-4A38-B758-8DEAE9A7F89D}" srcOrd="3" destOrd="0" presId="urn:microsoft.com/office/officeart/2008/layout/VerticalCurvedList"/>
    <dgm:cxn modelId="{982814D0-9E45-4E19-BC2E-2F3F34711A98}" type="presParOf" srcId="{C4F7726E-6C02-4344-9894-17C1F37C67CF}" destId="{39E50A94-0D65-4D32-862B-4961CBD48756}" srcOrd="4" destOrd="0" presId="urn:microsoft.com/office/officeart/2008/layout/VerticalCurvedList"/>
    <dgm:cxn modelId="{42ADECFA-3556-43B4-8C11-66E07B1E5A9A}" type="presParOf" srcId="{39E50A94-0D65-4D32-862B-4961CBD48756}" destId="{8D0E5872-B506-4DBD-9010-2B3C9581E285}" srcOrd="0" destOrd="0" presId="urn:microsoft.com/office/officeart/2008/layout/VerticalCurvedList"/>
    <dgm:cxn modelId="{E2784724-0C38-4B42-8307-C426E081AB7C}" type="presParOf" srcId="{C4F7726E-6C02-4344-9894-17C1F37C67CF}" destId="{E0382682-401E-463B-8D17-99AD3A0CA2C2}" srcOrd="5" destOrd="0" presId="urn:microsoft.com/office/officeart/2008/layout/VerticalCurvedList"/>
    <dgm:cxn modelId="{F5507552-EEFB-4B7C-BB2D-725D22752060}" type="presParOf" srcId="{C4F7726E-6C02-4344-9894-17C1F37C67CF}" destId="{2FA34C2A-DB18-4FE5-98A6-51A35AB90D8F}" srcOrd="6" destOrd="0" presId="urn:microsoft.com/office/officeart/2008/layout/VerticalCurvedList"/>
    <dgm:cxn modelId="{15C29331-0DEA-4551-A938-123E9EAAB4E3}" type="presParOf" srcId="{2FA34C2A-DB18-4FE5-98A6-51A35AB90D8F}" destId="{5C7DBF8F-ADE5-47B0-B42F-758427E13DA5}" srcOrd="0" destOrd="0" presId="urn:microsoft.com/office/officeart/2008/layout/VerticalCurvedList"/>
    <dgm:cxn modelId="{4C62AD74-15F5-4BA2-BEF6-315CF9B38706}" type="presParOf" srcId="{C4F7726E-6C02-4344-9894-17C1F37C67CF}" destId="{18F10A25-3677-4A1E-A57B-85E53CAD9612}" srcOrd="7" destOrd="0" presId="urn:microsoft.com/office/officeart/2008/layout/VerticalCurvedList"/>
    <dgm:cxn modelId="{9E9FD432-FE4A-411B-B784-14DAEA23E023}" type="presParOf" srcId="{C4F7726E-6C02-4344-9894-17C1F37C67CF}" destId="{18460160-6C94-4444-9B5B-E1DD0F9722E7}" srcOrd="8" destOrd="0" presId="urn:microsoft.com/office/officeart/2008/layout/VerticalCurvedList"/>
    <dgm:cxn modelId="{FD7A76C7-6C4A-474E-8704-030A241012C1}" type="presParOf" srcId="{18460160-6C94-4444-9B5B-E1DD0F9722E7}" destId="{62C375BD-FE78-4E27-A84E-7231EE7B90A8}" srcOrd="0" destOrd="0" presId="urn:microsoft.com/office/officeart/2008/layout/VerticalCurvedList"/>
    <dgm:cxn modelId="{FBB38601-B2C7-48AC-811A-E2E6461DA9A8}" type="presParOf" srcId="{C4F7726E-6C02-4344-9894-17C1F37C67CF}" destId="{85616F63-DB9A-4601-93EC-5082D346D744}" srcOrd="9" destOrd="0" presId="urn:microsoft.com/office/officeart/2008/layout/VerticalCurvedList"/>
    <dgm:cxn modelId="{24E4B343-C654-4A78-9453-6A821472A343}" type="presParOf" srcId="{C4F7726E-6C02-4344-9894-17C1F37C67CF}" destId="{09E9C7ED-0515-4A4E-8F8E-C00149B7D8DD}" srcOrd="10" destOrd="0" presId="urn:microsoft.com/office/officeart/2008/layout/VerticalCurvedList"/>
    <dgm:cxn modelId="{79E8C940-873A-4DA9-9747-E7D501AD4113}" type="presParOf" srcId="{09E9C7ED-0515-4A4E-8F8E-C00149B7D8DD}" destId="{D85694B8-92F2-4E89-B0F4-71BF3BF1EC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30713-1595-4915-B969-7CFDE7BCFA2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C7224F-6ABB-4B53-8934-5A9C38D90978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Permanente</a:t>
          </a:r>
        </a:p>
      </dgm:t>
    </dgm:pt>
    <dgm:pt modelId="{5A635BFD-208C-4B49-9DDB-CFCBEEFC6F4F}" type="parTrans" cxnId="{01029D67-571F-4C17-960C-7724841DFCB7}">
      <dgm:prSet/>
      <dgm:spPr/>
      <dgm:t>
        <a:bodyPr/>
        <a:lstStyle/>
        <a:p>
          <a:endParaRPr lang="pt-BR"/>
        </a:p>
      </dgm:t>
    </dgm:pt>
    <dgm:pt modelId="{01FFB391-9592-490F-9FDE-AE405112F9E0}" type="sibTrans" cxnId="{01029D67-571F-4C17-960C-7724841DFCB7}">
      <dgm:prSet/>
      <dgm:spPr/>
      <dgm:t>
        <a:bodyPr/>
        <a:lstStyle/>
        <a:p>
          <a:endParaRPr lang="pt-BR"/>
        </a:p>
      </dgm:t>
    </dgm:pt>
    <dgm:pt modelId="{1EA33E43-E38E-4ADE-BE0C-47EB0A8FF88D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Orienta</a:t>
          </a:r>
        </a:p>
      </dgm:t>
    </dgm:pt>
    <dgm:pt modelId="{E5E907D1-29E9-4D04-A9FA-E767EF90F2A2}" type="parTrans" cxnId="{8430A7F8-7CCE-4A3F-A703-959D6A180299}">
      <dgm:prSet/>
      <dgm:spPr/>
      <dgm:t>
        <a:bodyPr/>
        <a:lstStyle/>
        <a:p>
          <a:endParaRPr lang="pt-BR"/>
        </a:p>
      </dgm:t>
    </dgm:pt>
    <dgm:pt modelId="{678F2A40-44CF-4DF9-BC24-A04A113EAEBC}" type="sibTrans" cxnId="{8430A7F8-7CCE-4A3F-A703-959D6A180299}">
      <dgm:prSet/>
      <dgm:spPr/>
      <dgm:t>
        <a:bodyPr/>
        <a:lstStyle/>
        <a:p>
          <a:endParaRPr lang="pt-BR"/>
        </a:p>
      </dgm:t>
    </dgm:pt>
    <dgm:pt modelId="{92E0BF89-FDF7-40FC-BBBB-23EBB2F97045}">
      <dgm:prSet phldrT="[Texto]"/>
      <dgm:spPr/>
      <dgm:t>
        <a:bodyPr/>
        <a:lstStyle/>
        <a:p>
          <a:r>
            <a:rPr lang="pt-BR" dirty="0"/>
            <a:t>Leciona</a:t>
          </a:r>
        </a:p>
      </dgm:t>
    </dgm:pt>
    <dgm:pt modelId="{7BD6E3D1-791D-4958-AD10-1E1509896019}" type="parTrans" cxnId="{010679E5-EF4E-4D32-8656-53025F7EE9BD}">
      <dgm:prSet/>
      <dgm:spPr/>
      <dgm:t>
        <a:bodyPr/>
        <a:lstStyle/>
        <a:p>
          <a:endParaRPr lang="pt-BR"/>
        </a:p>
      </dgm:t>
    </dgm:pt>
    <dgm:pt modelId="{4AAE456C-0BA9-4461-AA77-3EBFEAE7359D}" type="sibTrans" cxnId="{010679E5-EF4E-4D32-8656-53025F7EE9BD}">
      <dgm:prSet/>
      <dgm:spPr/>
      <dgm:t>
        <a:bodyPr/>
        <a:lstStyle/>
        <a:p>
          <a:endParaRPr lang="pt-BR"/>
        </a:p>
      </dgm:t>
    </dgm:pt>
    <dgm:pt modelId="{7B7D9ED7-9EE6-44F8-923F-2ACEEB081A0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Colaborador</a:t>
          </a:r>
        </a:p>
      </dgm:t>
    </dgm:pt>
    <dgm:pt modelId="{4A182CF7-9D9D-4E16-97AF-CF4ED46FD9D1}" type="parTrans" cxnId="{2E3ECD0D-C699-4F80-AEBC-CA3DEC37387C}">
      <dgm:prSet/>
      <dgm:spPr/>
      <dgm:t>
        <a:bodyPr/>
        <a:lstStyle/>
        <a:p>
          <a:endParaRPr lang="pt-BR"/>
        </a:p>
      </dgm:t>
    </dgm:pt>
    <dgm:pt modelId="{3D732402-5B59-418B-83DE-C9EB8C77DBCD}" type="sibTrans" cxnId="{2E3ECD0D-C699-4F80-AEBC-CA3DEC37387C}">
      <dgm:prSet/>
      <dgm:spPr/>
      <dgm:t>
        <a:bodyPr/>
        <a:lstStyle/>
        <a:p>
          <a:endParaRPr lang="pt-BR"/>
        </a:p>
      </dgm:t>
    </dgm:pt>
    <dgm:pt modelId="{B68A4D01-C190-4063-9823-7CF82CD6CA85}">
      <dgm:prSet phldrT="[Texto]"/>
      <dgm:spPr/>
      <dgm:t>
        <a:bodyPr/>
        <a:lstStyle/>
        <a:p>
          <a:r>
            <a:rPr lang="pt-BR" dirty="0" err="1"/>
            <a:t>Coorienta</a:t>
          </a:r>
          <a:endParaRPr lang="pt-BR" dirty="0"/>
        </a:p>
      </dgm:t>
    </dgm:pt>
    <dgm:pt modelId="{33AEE4EC-B84B-4C05-8BD5-E73B07CD695C}" type="parTrans" cxnId="{C853DB4F-66A5-4376-BCF5-34CF84385124}">
      <dgm:prSet/>
      <dgm:spPr/>
      <dgm:t>
        <a:bodyPr/>
        <a:lstStyle/>
        <a:p>
          <a:endParaRPr lang="pt-BR"/>
        </a:p>
      </dgm:t>
    </dgm:pt>
    <dgm:pt modelId="{36F5A474-B4D7-4EAF-A199-55E7DC53B615}" type="sibTrans" cxnId="{C853DB4F-66A5-4376-BCF5-34CF84385124}">
      <dgm:prSet/>
      <dgm:spPr/>
      <dgm:t>
        <a:bodyPr/>
        <a:lstStyle/>
        <a:p>
          <a:endParaRPr lang="pt-BR"/>
        </a:p>
      </dgm:t>
    </dgm:pt>
    <dgm:pt modelId="{89FB26B6-3C74-488B-A375-3456F023BBC8}">
      <dgm:prSet phldrT="[Texto]"/>
      <dgm:spPr/>
      <dgm:t>
        <a:bodyPr/>
        <a:lstStyle/>
        <a:p>
          <a:r>
            <a:rPr lang="pt-BR" dirty="0"/>
            <a:t>Leciona</a:t>
          </a:r>
        </a:p>
      </dgm:t>
    </dgm:pt>
    <dgm:pt modelId="{1F009749-A3A2-4F47-B6C4-ADCEFAA8BB48}" type="parTrans" cxnId="{D54A0F8B-7BDD-4C0C-AFDE-29F3D45D3888}">
      <dgm:prSet/>
      <dgm:spPr/>
      <dgm:t>
        <a:bodyPr/>
        <a:lstStyle/>
        <a:p>
          <a:endParaRPr lang="pt-BR"/>
        </a:p>
      </dgm:t>
    </dgm:pt>
    <dgm:pt modelId="{93697A93-DFBC-481A-BF06-1C91F4687667}" type="sibTrans" cxnId="{D54A0F8B-7BDD-4C0C-AFDE-29F3D45D3888}">
      <dgm:prSet/>
      <dgm:spPr/>
      <dgm:t>
        <a:bodyPr/>
        <a:lstStyle/>
        <a:p>
          <a:endParaRPr lang="pt-BR"/>
        </a:p>
      </dgm:t>
    </dgm:pt>
    <dgm:pt modelId="{AFEB9AAA-CE39-4145-8F6E-814FA4868C15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Visitante</a:t>
          </a:r>
        </a:p>
      </dgm:t>
    </dgm:pt>
    <dgm:pt modelId="{087132DA-6DCC-4671-ACED-B5B9BD10BB30}" type="parTrans" cxnId="{AA5C17CE-05E4-4AC9-8661-02E35B7AD77E}">
      <dgm:prSet/>
      <dgm:spPr/>
      <dgm:t>
        <a:bodyPr/>
        <a:lstStyle/>
        <a:p>
          <a:endParaRPr lang="pt-BR"/>
        </a:p>
      </dgm:t>
    </dgm:pt>
    <dgm:pt modelId="{C54A74D3-FD53-4BEA-8305-C2FCF2ADAA19}" type="sibTrans" cxnId="{AA5C17CE-05E4-4AC9-8661-02E35B7AD77E}">
      <dgm:prSet/>
      <dgm:spPr/>
      <dgm:t>
        <a:bodyPr/>
        <a:lstStyle/>
        <a:p>
          <a:endParaRPr lang="pt-BR"/>
        </a:p>
      </dgm:t>
    </dgm:pt>
    <dgm:pt modelId="{8CA5053F-AC7B-4BD6-A315-19A2E04E800C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Produz</a:t>
          </a:r>
        </a:p>
      </dgm:t>
    </dgm:pt>
    <dgm:pt modelId="{7153DD1F-9578-409A-9D3D-CE0C3FAE9C4D}" type="parTrans" cxnId="{6F8CEADB-2E51-44EA-9909-0AD305DAC868}">
      <dgm:prSet/>
      <dgm:spPr/>
      <dgm:t>
        <a:bodyPr/>
        <a:lstStyle/>
        <a:p>
          <a:endParaRPr lang="pt-BR"/>
        </a:p>
      </dgm:t>
    </dgm:pt>
    <dgm:pt modelId="{0E0EBB07-19DC-4EE3-B7A9-182E2E3D38C1}" type="sibTrans" cxnId="{6F8CEADB-2E51-44EA-9909-0AD305DAC868}">
      <dgm:prSet/>
      <dgm:spPr/>
      <dgm:t>
        <a:bodyPr/>
        <a:lstStyle/>
        <a:p>
          <a:endParaRPr lang="pt-BR"/>
        </a:p>
      </dgm:t>
    </dgm:pt>
    <dgm:pt modelId="{0A96FE20-5227-41E6-AFB3-CF070FB87983}">
      <dgm:prSet phldrT="[Texto]"/>
      <dgm:spPr/>
      <dgm:t>
        <a:bodyPr/>
        <a:lstStyle/>
        <a:p>
          <a:r>
            <a:rPr lang="pt-BR" dirty="0"/>
            <a:t>Leciona</a:t>
          </a:r>
        </a:p>
      </dgm:t>
    </dgm:pt>
    <dgm:pt modelId="{9761D931-C575-4C37-817C-A6A2673C471B}" type="parTrans" cxnId="{F07AE1DB-1C0B-4B51-AAB1-9CB1D5C236BC}">
      <dgm:prSet/>
      <dgm:spPr/>
      <dgm:t>
        <a:bodyPr/>
        <a:lstStyle/>
        <a:p>
          <a:endParaRPr lang="pt-BR"/>
        </a:p>
      </dgm:t>
    </dgm:pt>
    <dgm:pt modelId="{7D0CBEC2-A556-43C8-A7C2-05484E81F8EE}" type="sibTrans" cxnId="{F07AE1DB-1C0B-4B51-AAB1-9CB1D5C236BC}">
      <dgm:prSet/>
      <dgm:spPr/>
      <dgm:t>
        <a:bodyPr/>
        <a:lstStyle/>
        <a:p>
          <a:endParaRPr lang="pt-BR"/>
        </a:p>
      </dgm:t>
    </dgm:pt>
    <dgm:pt modelId="{9D395C7D-0F1E-4DFA-A035-7EDFF61769BE}">
      <dgm:prSet phldrT="[Texto]"/>
      <dgm:spPr/>
      <dgm:t>
        <a:bodyPr/>
        <a:lstStyle/>
        <a:p>
          <a:r>
            <a:rPr lang="pt-BR" dirty="0" err="1"/>
            <a:t>Coorienta</a:t>
          </a:r>
          <a:endParaRPr lang="pt-BR" dirty="0"/>
        </a:p>
      </dgm:t>
    </dgm:pt>
    <dgm:pt modelId="{736C34FE-5F86-469A-BE9F-F6B29738AE87}" type="parTrans" cxnId="{DEC6FC89-DCC6-47E9-ADB6-40BF7B24DB6D}">
      <dgm:prSet/>
      <dgm:spPr/>
      <dgm:t>
        <a:bodyPr/>
        <a:lstStyle/>
        <a:p>
          <a:endParaRPr lang="pt-BR"/>
        </a:p>
      </dgm:t>
    </dgm:pt>
    <dgm:pt modelId="{4496A354-A11E-4466-AF0F-632174B5E8BF}" type="sibTrans" cxnId="{DEC6FC89-DCC6-47E9-ADB6-40BF7B24DB6D}">
      <dgm:prSet/>
      <dgm:spPr/>
      <dgm:t>
        <a:bodyPr/>
        <a:lstStyle/>
        <a:p>
          <a:endParaRPr lang="pt-BR"/>
        </a:p>
      </dgm:t>
    </dgm:pt>
    <dgm:pt modelId="{75474ADA-18B5-43DC-97B0-3B2693F76498}" type="pres">
      <dgm:prSet presAssocID="{3F230713-1595-4915-B969-7CFDE7BCFA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097897-5979-4367-A457-C23556991FBA}" type="pres">
      <dgm:prSet presAssocID="{FBC7224F-6ABB-4B53-8934-5A9C38D90978}" presName="root" presStyleCnt="0"/>
      <dgm:spPr/>
    </dgm:pt>
    <dgm:pt modelId="{DA49AE95-C77E-45E6-8BBB-A2422BEE7F54}" type="pres">
      <dgm:prSet presAssocID="{FBC7224F-6ABB-4B53-8934-5A9C38D90978}" presName="rootComposite" presStyleCnt="0"/>
      <dgm:spPr/>
    </dgm:pt>
    <dgm:pt modelId="{5E1ABFC3-0E96-4647-95CD-193835F37891}" type="pres">
      <dgm:prSet presAssocID="{FBC7224F-6ABB-4B53-8934-5A9C38D90978}" presName="rootText" presStyleLbl="node1" presStyleIdx="0" presStyleCnt="3"/>
      <dgm:spPr/>
    </dgm:pt>
    <dgm:pt modelId="{3AE43ACC-825A-4D31-AD9D-3A3F7674E140}" type="pres">
      <dgm:prSet presAssocID="{FBC7224F-6ABB-4B53-8934-5A9C38D90978}" presName="rootConnector" presStyleLbl="node1" presStyleIdx="0" presStyleCnt="3"/>
      <dgm:spPr/>
    </dgm:pt>
    <dgm:pt modelId="{E0A90352-FE71-49F6-A1F0-CC96AB014FA7}" type="pres">
      <dgm:prSet presAssocID="{FBC7224F-6ABB-4B53-8934-5A9C38D90978}" presName="childShape" presStyleCnt="0"/>
      <dgm:spPr/>
    </dgm:pt>
    <dgm:pt modelId="{B4B30F29-510D-43DD-AFB3-69872B956908}" type="pres">
      <dgm:prSet presAssocID="{E5E907D1-29E9-4D04-A9FA-E767EF90F2A2}" presName="Name13" presStyleLbl="parChTrans1D2" presStyleIdx="0" presStyleCnt="7"/>
      <dgm:spPr/>
    </dgm:pt>
    <dgm:pt modelId="{7AAABCED-439C-4EDD-9218-12695E67C929}" type="pres">
      <dgm:prSet presAssocID="{1EA33E43-E38E-4ADE-BE0C-47EB0A8FF88D}" presName="childText" presStyleLbl="bgAcc1" presStyleIdx="0" presStyleCnt="7">
        <dgm:presLayoutVars>
          <dgm:bulletEnabled val="1"/>
        </dgm:presLayoutVars>
      </dgm:prSet>
      <dgm:spPr/>
    </dgm:pt>
    <dgm:pt modelId="{B7BBA963-3308-4CE0-97EF-B83C3140CE56}" type="pres">
      <dgm:prSet presAssocID="{7BD6E3D1-791D-4958-AD10-1E1509896019}" presName="Name13" presStyleLbl="parChTrans1D2" presStyleIdx="1" presStyleCnt="7"/>
      <dgm:spPr/>
    </dgm:pt>
    <dgm:pt modelId="{CCB20DFF-27C5-4C91-85B4-D487EF1D7CB1}" type="pres">
      <dgm:prSet presAssocID="{92E0BF89-FDF7-40FC-BBBB-23EBB2F97045}" presName="childText" presStyleLbl="bgAcc1" presStyleIdx="1" presStyleCnt="7">
        <dgm:presLayoutVars>
          <dgm:bulletEnabled val="1"/>
        </dgm:presLayoutVars>
      </dgm:prSet>
      <dgm:spPr/>
    </dgm:pt>
    <dgm:pt modelId="{399C9C06-67E9-484E-ACB0-9BF98019C75C}" type="pres">
      <dgm:prSet presAssocID="{7153DD1F-9578-409A-9D3D-CE0C3FAE9C4D}" presName="Name13" presStyleLbl="parChTrans1D2" presStyleIdx="2" presStyleCnt="7"/>
      <dgm:spPr/>
    </dgm:pt>
    <dgm:pt modelId="{71A57E47-B819-4612-A5D7-6856F119E81C}" type="pres">
      <dgm:prSet presAssocID="{8CA5053F-AC7B-4BD6-A315-19A2E04E800C}" presName="childText" presStyleLbl="bgAcc1" presStyleIdx="2" presStyleCnt="7">
        <dgm:presLayoutVars>
          <dgm:bulletEnabled val="1"/>
        </dgm:presLayoutVars>
      </dgm:prSet>
      <dgm:spPr/>
    </dgm:pt>
    <dgm:pt modelId="{7910F1B0-793A-424E-91C6-162D4F05F51B}" type="pres">
      <dgm:prSet presAssocID="{7B7D9ED7-9EE6-44F8-923F-2ACEEB081A01}" presName="root" presStyleCnt="0"/>
      <dgm:spPr/>
    </dgm:pt>
    <dgm:pt modelId="{40720488-D879-407D-9047-C45A92B1E9F0}" type="pres">
      <dgm:prSet presAssocID="{7B7D9ED7-9EE6-44F8-923F-2ACEEB081A01}" presName="rootComposite" presStyleCnt="0"/>
      <dgm:spPr/>
    </dgm:pt>
    <dgm:pt modelId="{427DFFED-04BC-4BAD-BE86-960C5523924B}" type="pres">
      <dgm:prSet presAssocID="{7B7D9ED7-9EE6-44F8-923F-2ACEEB081A01}" presName="rootText" presStyleLbl="node1" presStyleIdx="1" presStyleCnt="3"/>
      <dgm:spPr/>
    </dgm:pt>
    <dgm:pt modelId="{FCB5AEFB-A5AA-4B91-8674-F99FE4CC3F00}" type="pres">
      <dgm:prSet presAssocID="{7B7D9ED7-9EE6-44F8-923F-2ACEEB081A01}" presName="rootConnector" presStyleLbl="node1" presStyleIdx="1" presStyleCnt="3"/>
      <dgm:spPr/>
    </dgm:pt>
    <dgm:pt modelId="{270D8CFF-0735-4059-970D-B603349BB999}" type="pres">
      <dgm:prSet presAssocID="{7B7D9ED7-9EE6-44F8-923F-2ACEEB081A01}" presName="childShape" presStyleCnt="0"/>
      <dgm:spPr/>
    </dgm:pt>
    <dgm:pt modelId="{20AE97E2-CCBE-483F-A2DF-EE39AD463094}" type="pres">
      <dgm:prSet presAssocID="{33AEE4EC-B84B-4C05-8BD5-E73B07CD695C}" presName="Name13" presStyleLbl="parChTrans1D2" presStyleIdx="3" presStyleCnt="7"/>
      <dgm:spPr/>
    </dgm:pt>
    <dgm:pt modelId="{1F4E48ED-3EDD-49CA-9A59-DA1C4DD1C905}" type="pres">
      <dgm:prSet presAssocID="{B68A4D01-C190-4063-9823-7CF82CD6CA85}" presName="childText" presStyleLbl="bgAcc1" presStyleIdx="3" presStyleCnt="7">
        <dgm:presLayoutVars>
          <dgm:bulletEnabled val="1"/>
        </dgm:presLayoutVars>
      </dgm:prSet>
      <dgm:spPr/>
    </dgm:pt>
    <dgm:pt modelId="{F0113DC2-F315-4730-A6CC-7334A4C41393}" type="pres">
      <dgm:prSet presAssocID="{1F009749-A3A2-4F47-B6C4-ADCEFAA8BB48}" presName="Name13" presStyleLbl="parChTrans1D2" presStyleIdx="4" presStyleCnt="7"/>
      <dgm:spPr/>
    </dgm:pt>
    <dgm:pt modelId="{C25D2A12-B929-4151-A9AA-AE76C40D1EF3}" type="pres">
      <dgm:prSet presAssocID="{89FB26B6-3C74-488B-A375-3456F023BBC8}" presName="childText" presStyleLbl="bgAcc1" presStyleIdx="4" presStyleCnt="7">
        <dgm:presLayoutVars>
          <dgm:bulletEnabled val="1"/>
        </dgm:presLayoutVars>
      </dgm:prSet>
      <dgm:spPr/>
    </dgm:pt>
    <dgm:pt modelId="{10871FCC-6DEA-4901-BA8D-11FAC6DE423E}" type="pres">
      <dgm:prSet presAssocID="{AFEB9AAA-CE39-4145-8F6E-814FA4868C15}" presName="root" presStyleCnt="0"/>
      <dgm:spPr/>
    </dgm:pt>
    <dgm:pt modelId="{436D2577-C139-4DAB-B4AD-BDEFE83D49DC}" type="pres">
      <dgm:prSet presAssocID="{AFEB9AAA-CE39-4145-8F6E-814FA4868C15}" presName="rootComposite" presStyleCnt="0"/>
      <dgm:spPr/>
    </dgm:pt>
    <dgm:pt modelId="{BAF723EC-5EF7-4DDC-86C2-B87BEFC0E2D8}" type="pres">
      <dgm:prSet presAssocID="{AFEB9AAA-CE39-4145-8F6E-814FA4868C15}" presName="rootText" presStyleLbl="node1" presStyleIdx="2" presStyleCnt="3"/>
      <dgm:spPr/>
    </dgm:pt>
    <dgm:pt modelId="{251C2CA3-DA92-46F3-BA96-937A3BD27FE1}" type="pres">
      <dgm:prSet presAssocID="{AFEB9AAA-CE39-4145-8F6E-814FA4868C15}" presName="rootConnector" presStyleLbl="node1" presStyleIdx="2" presStyleCnt="3"/>
      <dgm:spPr/>
    </dgm:pt>
    <dgm:pt modelId="{14DF7A65-A83E-4FDB-B644-911BD0B84C9F}" type="pres">
      <dgm:prSet presAssocID="{AFEB9AAA-CE39-4145-8F6E-814FA4868C15}" presName="childShape" presStyleCnt="0"/>
      <dgm:spPr/>
    </dgm:pt>
    <dgm:pt modelId="{709E47B3-094B-4DD5-A37C-D1B09773F4D3}" type="pres">
      <dgm:prSet presAssocID="{736C34FE-5F86-469A-BE9F-F6B29738AE87}" presName="Name13" presStyleLbl="parChTrans1D2" presStyleIdx="5" presStyleCnt="7"/>
      <dgm:spPr/>
    </dgm:pt>
    <dgm:pt modelId="{A12C5203-01F6-4FE8-AF62-CDFCF3D695DD}" type="pres">
      <dgm:prSet presAssocID="{9D395C7D-0F1E-4DFA-A035-7EDFF61769BE}" presName="childText" presStyleLbl="bgAcc1" presStyleIdx="5" presStyleCnt="7">
        <dgm:presLayoutVars>
          <dgm:bulletEnabled val="1"/>
        </dgm:presLayoutVars>
      </dgm:prSet>
      <dgm:spPr/>
    </dgm:pt>
    <dgm:pt modelId="{F812BD0A-528A-4E7D-A4FA-B1118A523B81}" type="pres">
      <dgm:prSet presAssocID="{9761D931-C575-4C37-817C-A6A2673C471B}" presName="Name13" presStyleLbl="parChTrans1D2" presStyleIdx="6" presStyleCnt="7"/>
      <dgm:spPr/>
    </dgm:pt>
    <dgm:pt modelId="{57EFE4EF-AC1A-4D6E-8528-028749221476}" type="pres">
      <dgm:prSet presAssocID="{0A96FE20-5227-41E6-AFB3-CF070FB87983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11365F0A-F950-4489-A436-C74369418F4D}" type="presOf" srcId="{FBC7224F-6ABB-4B53-8934-5A9C38D90978}" destId="{3AE43ACC-825A-4D31-AD9D-3A3F7674E140}" srcOrd="1" destOrd="0" presId="urn:microsoft.com/office/officeart/2005/8/layout/hierarchy3"/>
    <dgm:cxn modelId="{2E3ECD0D-C699-4F80-AEBC-CA3DEC37387C}" srcId="{3F230713-1595-4915-B969-7CFDE7BCFA22}" destId="{7B7D9ED7-9EE6-44F8-923F-2ACEEB081A01}" srcOrd="1" destOrd="0" parTransId="{4A182CF7-9D9D-4E16-97AF-CF4ED46FD9D1}" sibTransId="{3D732402-5B59-418B-83DE-C9EB8C77DBCD}"/>
    <dgm:cxn modelId="{197E5510-ECA3-4109-B488-A5C4FBA6613C}" type="presOf" srcId="{7153DD1F-9578-409A-9D3D-CE0C3FAE9C4D}" destId="{399C9C06-67E9-484E-ACB0-9BF98019C75C}" srcOrd="0" destOrd="0" presId="urn:microsoft.com/office/officeart/2005/8/layout/hierarchy3"/>
    <dgm:cxn modelId="{48102B27-1124-4AC5-84D2-2D584E0BC160}" type="presOf" srcId="{89FB26B6-3C74-488B-A375-3456F023BBC8}" destId="{C25D2A12-B929-4151-A9AA-AE76C40D1EF3}" srcOrd="0" destOrd="0" presId="urn:microsoft.com/office/officeart/2005/8/layout/hierarchy3"/>
    <dgm:cxn modelId="{634B8233-23A2-4978-9D0A-EDABB106BBF6}" type="presOf" srcId="{33AEE4EC-B84B-4C05-8BD5-E73B07CD695C}" destId="{20AE97E2-CCBE-483F-A2DF-EE39AD463094}" srcOrd="0" destOrd="0" presId="urn:microsoft.com/office/officeart/2005/8/layout/hierarchy3"/>
    <dgm:cxn modelId="{43680D36-1DF1-4FC2-82C9-BEBD7970E3A4}" type="presOf" srcId="{7BD6E3D1-791D-4958-AD10-1E1509896019}" destId="{B7BBA963-3308-4CE0-97EF-B83C3140CE56}" srcOrd="0" destOrd="0" presId="urn:microsoft.com/office/officeart/2005/8/layout/hierarchy3"/>
    <dgm:cxn modelId="{70FF5161-F209-4A30-8FCF-AB2FD74F7A2E}" type="presOf" srcId="{AFEB9AAA-CE39-4145-8F6E-814FA4868C15}" destId="{251C2CA3-DA92-46F3-BA96-937A3BD27FE1}" srcOrd="1" destOrd="0" presId="urn:microsoft.com/office/officeart/2005/8/layout/hierarchy3"/>
    <dgm:cxn modelId="{FEF18B62-8D81-40A1-9098-932479E28E07}" type="presOf" srcId="{9D395C7D-0F1E-4DFA-A035-7EDFF61769BE}" destId="{A12C5203-01F6-4FE8-AF62-CDFCF3D695DD}" srcOrd="0" destOrd="0" presId="urn:microsoft.com/office/officeart/2005/8/layout/hierarchy3"/>
    <dgm:cxn modelId="{01029D67-571F-4C17-960C-7724841DFCB7}" srcId="{3F230713-1595-4915-B969-7CFDE7BCFA22}" destId="{FBC7224F-6ABB-4B53-8934-5A9C38D90978}" srcOrd="0" destOrd="0" parTransId="{5A635BFD-208C-4B49-9DDB-CFCBEEFC6F4F}" sibTransId="{01FFB391-9592-490F-9FDE-AE405112F9E0}"/>
    <dgm:cxn modelId="{02E57C69-FE20-4F61-9E44-A7C0EE2249CF}" type="presOf" srcId="{E5E907D1-29E9-4D04-A9FA-E767EF90F2A2}" destId="{B4B30F29-510D-43DD-AFB3-69872B956908}" srcOrd="0" destOrd="0" presId="urn:microsoft.com/office/officeart/2005/8/layout/hierarchy3"/>
    <dgm:cxn modelId="{223AC14A-E8E8-46DF-AEEE-41FE8CF352FB}" type="presOf" srcId="{7B7D9ED7-9EE6-44F8-923F-2ACEEB081A01}" destId="{FCB5AEFB-A5AA-4B91-8674-F99FE4CC3F00}" srcOrd="1" destOrd="0" presId="urn:microsoft.com/office/officeart/2005/8/layout/hierarchy3"/>
    <dgm:cxn modelId="{4EC6846B-0B87-467B-8BE4-C5EBF074BA79}" type="presOf" srcId="{9761D931-C575-4C37-817C-A6A2673C471B}" destId="{F812BD0A-528A-4E7D-A4FA-B1118A523B81}" srcOrd="0" destOrd="0" presId="urn:microsoft.com/office/officeart/2005/8/layout/hierarchy3"/>
    <dgm:cxn modelId="{C853DB4F-66A5-4376-BCF5-34CF84385124}" srcId="{7B7D9ED7-9EE6-44F8-923F-2ACEEB081A01}" destId="{B68A4D01-C190-4063-9823-7CF82CD6CA85}" srcOrd="0" destOrd="0" parTransId="{33AEE4EC-B84B-4C05-8BD5-E73B07CD695C}" sibTransId="{36F5A474-B4D7-4EAF-A199-55E7DC53B615}"/>
    <dgm:cxn modelId="{DC5CFA52-8BD2-40B2-96A0-76FE113A155A}" type="presOf" srcId="{0A96FE20-5227-41E6-AFB3-CF070FB87983}" destId="{57EFE4EF-AC1A-4D6E-8528-028749221476}" srcOrd="0" destOrd="0" presId="urn:microsoft.com/office/officeart/2005/8/layout/hierarchy3"/>
    <dgm:cxn modelId="{250B6558-DB8C-4D81-924A-9C5A5B9C04EE}" type="presOf" srcId="{736C34FE-5F86-469A-BE9F-F6B29738AE87}" destId="{709E47B3-094B-4DD5-A37C-D1B09773F4D3}" srcOrd="0" destOrd="0" presId="urn:microsoft.com/office/officeart/2005/8/layout/hierarchy3"/>
    <dgm:cxn modelId="{DEC6FC89-DCC6-47E9-ADB6-40BF7B24DB6D}" srcId="{AFEB9AAA-CE39-4145-8F6E-814FA4868C15}" destId="{9D395C7D-0F1E-4DFA-A035-7EDFF61769BE}" srcOrd="0" destOrd="0" parTransId="{736C34FE-5F86-469A-BE9F-F6B29738AE87}" sibTransId="{4496A354-A11E-4466-AF0F-632174B5E8BF}"/>
    <dgm:cxn modelId="{D54A0F8B-7BDD-4C0C-AFDE-29F3D45D3888}" srcId="{7B7D9ED7-9EE6-44F8-923F-2ACEEB081A01}" destId="{89FB26B6-3C74-488B-A375-3456F023BBC8}" srcOrd="1" destOrd="0" parTransId="{1F009749-A3A2-4F47-B6C4-ADCEFAA8BB48}" sibTransId="{93697A93-DFBC-481A-BF06-1C91F4687667}"/>
    <dgm:cxn modelId="{9D931892-AD72-44DD-B560-567083870C81}" type="presOf" srcId="{7B7D9ED7-9EE6-44F8-923F-2ACEEB081A01}" destId="{427DFFED-04BC-4BAD-BE86-960C5523924B}" srcOrd="0" destOrd="0" presId="urn:microsoft.com/office/officeart/2005/8/layout/hierarchy3"/>
    <dgm:cxn modelId="{8A745197-4345-4D4C-93CE-F573447F0718}" type="presOf" srcId="{1F009749-A3A2-4F47-B6C4-ADCEFAA8BB48}" destId="{F0113DC2-F315-4730-A6CC-7334A4C41393}" srcOrd="0" destOrd="0" presId="urn:microsoft.com/office/officeart/2005/8/layout/hierarchy3"/>
    <dgm:cxn modelId="{8EB8A999-C8B6-43B1-8667-D8B6A5386AFE}" type="presOf" srcId="{92E0BF89-FDF7-40FC-BBBB-23EBB2F97045}" destId="{CCB20DFF-27C5-4C91-85B4-D487EF1D7CB1}" srcOrd="0" destOrd="0" presId="urn:microsoft.com/office/officeart/2005/8/layout/hierarchy3"/>
    <dgm:cxn modelId="{9BF89AAD-4E18-4EE4-B14D-2DDA6B6FD9F9}" type="presOf" srcId="{AFEB9AAA-CE39-4145-8F6E-814FA4868C15}" destId="{BAF723EC-5EF7-4DDC-86C2-B87BEFC0E2D8}" srcOrd="0" destOrd="0" presId="urn:microsoft.com/office/officeart/2005/8/layout/hierarchy3"/>
    <dgm:cxn modelId="{F49108B6-8BFF-4AFF-BD41-FDFE079608DE}" type="presOf" srcId="{B68A4D01-C190-4063-9823-7CF82CD6CA85}" destId="{1F4E48ED-3EDD-49CA-9A59-DA1C4DD1C905}" srcOrd="0" destOrd="0" presId="urn:microsoft.com/office/officeart/2005/8/layout/hierarchy3"/>
    <dgm:cxn modelId="{29228CC3-9EA8-4FE6-B807-2DC573932F44}" type="presOf" srcId="{1EA33E43-E38E-4ADE-BE0C-47EB0A8FF88D}" destId="{7AAABCED-439C-4EDD-9218-12695E67C929}" srcOrd="0" destOrd="0" presId="urn:microsoft.com/office/officeart/2005/8/layout/hierarchy3"/>
    <dgm:cxn modelId="{6EBEFBC6-C25F-421B-9FBA-F9E7DCB12068}" type="presOf" srcId="{8CA5053F-AC7B-4BD6-A315-19A2E04E800C}" destId="{71A57E47-B819-4612-A5D7-6856F119E81C}" srcOrd="0" destOrd="0" presId="urn:microsoft.com/office/officeart/2005/8/layout/hierarchy3"/>
    <dgm:cxn modelId="{AA5C17CE-05E4-4AC9-8661-02E35B7AD77E}" srcId="{3F230713-1595-4915-B969-7CFDE7BCFA22}" destId="{AFEB9AAA-CE39-4145-8F6E-814FA4868C15}" srcOrd="2" destOrd="0" parTransId="{087132DA-6DCC-4671-ACED-B5B9BD10BB30}" sibTransId="{C54A74D3-FD53-4BEA-8305-C2FCF2ADAA19}"/>
    <dgm:cxn modelId="{9FAF89D4-9165-4545-8F57-817E6450F066}" type="presOf" srcId="{FBC7224F-6ABB-4B53-8934-5A9C38D90978}" destId="{5E1ABFC3-0E96-4647-95CD-193835F37891}" srcOrd="0" destOrd="0" presId="urn:microsoft.com/office/officeart/2005/8/layout/hierarchy3"/>
    <dgm:cxn modelId="{8FEE10D8-6175-4DC4-995D-FE6AE48F7618}" type="presOf" srcId="{3F230713-1595-4915-B969-7CFDE7BCFA22}" destId="{75474ADA-18B5-43DC-97B0-3B2693F76498}" srcOrd="0" destOrd="0" presId="urn:microsoft.com/office/officeart/2005/8/layout/hierarchy3"/>
    <dgm:cxn modelId="{F07AE1DB-1C0B-4B51-AAB1-9CB1D5C236BC}" srcId="{AFEB9AAA-CE39-4145-8F6E-814FA4868C15}" destId="{0A96FE20-5227-41E6-AFB3-CF070FB87983}" srcOrd="1" destOrd="0" parTransId="{9761D931-C575-4C37-817C-A6A2673C471B}" sibTransId="{7D0CBEC2-A556-43C8-A7C2-05484E81F8EE}"/>
    <dgm:cxn modelId="{6F8CEADB-2E51-44EA-9909-0AD305DAC868}" srcId="{FBC7224F-6ABB-4B53-8934-5A9C38D90978}" destId="{8CA5053F-AC7B-4BD6-A315-19A2E04E800C}" srcOrd="2" destOrd="0" parTransId="{7153DD1F-9578-409A-9D3D-CE0C3FAE9C4D}" sibTransId="{0E0EBB07-19DC-4EE3-B7A9-182E2E3D38C1}"/>
    <dgm:cxn modelId="{010679E5-EF4E-4D32-8656-53025F7EE9BD}" srcId="{FBC7224F-6ABB-4B53-8934-5A9C38D90978}" destId="{92E0BF89-FDF7-40FC-BBBB-23EBB2F97045}" srcOrd="1" destOrd="0" parTransId="{7BD6E3D1-791D-4958-AD10-1E1509896019}" sibTransId="{4AAE456C-0BA9-4461-AA77-3EBFEAE7359D}"/>
    <dgm:cxn modelId="{8430A7F8-7CCE-4A3F-A703-959D6A180299}" srcId="{FBC7224F-6ABB-4B53-8934-5A9C38D90978}" destId="{1EA33E43-E38E-4ADE-BE0C-47EB0A8FF88D}" srcOrd="0" destOrd="0" parTransId="{E5E907D1-29E9-4D04-A9FA-E767EF90F2A2}" sibTransId="{678F2A40-44CF-4DF9-BC24-A04A113EAEBC}"/>
    <dgm:cxn modelId="{C7A38C47-05AD-4A6B-B32D-7C0D55010D04}" type="presParOf" srcId="{75474ADA-18B5-43DC-97B0-3B2693F76498}" destId="{B7097897-5979-4367-A457-C23556991FBA}" srcOrd="0" destOrd="0" presId="urn:microsoft.com/office/officeart/2005/8/layout/hierarchy3"/>
    <dgm:cxn modelId="{12C59B90-2C3A-44BB-B1EC-25C6BA342016}" type="presParOf" srcId="{B7097897-5979-4367-A457-C23556991FBA}" destId="{DA49AE95-C77E-45E6-8BBB-A2422BEE7F54}" srcOrd="0" destOrd="0" presId="urn:microsoft.com/office/officeart/2005/8/layout/hierarchy3"/>
    <dgm:cxn modelId="{4EBDFF37-0392-4134-9C9A-39C26A023D4F}" type="presParOf" srcId="{DA49AE95-C77E-45E6-8BBB-A2422BEE7F54}" destId="{5E1ABFC3-0E96-4647-95CD-193835F37891}" srcOrd="0" destOrd="0" presId="urn:microsoft.com/office/officeart/2005/8/layout/hierarchy3"/>
    <dgm:cxn modelId="{A5B1452E-32F0-42EA-B9ED-CC8AEE287524}" type="presParOf" srcId="{DA49AE95-C77E-45E6-8BBB-A2422BEE7F54}" destId="{3AE43ACC-825A-4D31-AD9D-3A3F7674E140}" srcOrd="1" destOrd="0" presId="urn:microsoft.com/office/officeart/2005/8/layout/hierarchy3"/>
    <dgm:cxn modelId="{D5A0EDFF-29E7-4BF7-AF86-F3ED2C383EB9}" type="presParOf" srcId="{B7097897-5979-4367-A457-C23556991FBA}" destId="{E0A90352-FE71-49F6-A1F0-CC96AB014FA7}" srcOrd="1" destOrd="0" presId="urn:microsoft.com/office/officeart/2005/8/layout/hierarchy3"/>
    <dgm:cxn modelId="{3C4C2D77-BFA9-4B97-A519-4FA5E429D862}" type="presParOf" srcId="{E0A90352-FE71-49F6-A1F0-CC96AB014FA7}" destId="{B4B30F29-510D-43DD-AFB3-69872B956908}" srcOrd="0" destOrd="0" presId="urn:microsoft.com/office/officeart/2005/8/layout/hierarchy3"/>
    <dgm:cxn modelId="{FE27614F-82A4-4C7C-B219-14DFDE19CDA4}" type="presParOf" srcId="{E0A90352-FE71-49F6-A1F0-CC96AB014FA7}" destId="{7AAABCED-439C-4EDD-9218-12695E67C929}" srcOrd="1" destOrd="0" presId="urn:microsoft.com/office/officeart/2005/8/layout/hierarchy3"/>
    <dgm:cxn modelId="{25733637-8B2E-4337-BD32-1D13D8B25945}" type="presParOf" srcId="{E0A90352-FE71-49F6-A1F0-CC96AB014FA7}" destId="{B7BBA963-3308-4CE0-97EF-B83C3140CE56}" srcOrd="2" destOrd="0" presId="urn:microsoft.com/office/officeart/2005/8/layout/hierarchy3"/>
    <dgm:cxn modelId="{250B2C13-A5E3-4089-8BB5-3274863AC4EF}" type="presParOf" srcId="{E0A90352-FE71-49F6-A1F0-CC96AB014FA7}" destId="{CCB20DFF-27C5-4C91-85B4-D487EF1D7CB1}" srcOrd="3" destOrd="0" presId="urn:microsoft.com/office/officeart/2005/8/layout/hierarchy3"/>
    <dgm:cxn modelId="{8E768CE3-767D-4F3B-8A97-49C18C30798E}" type="presParOf" srcId="{E0A90352-FE71-49F6-A1F0-CC96AB014FA7}" destId="{399C9C06-67E9-484E-ACB0-9BF98019C75C}" srcOrd="4" destOrd="0" presId="urn:microsoft.com/office/officeart/2005/8/layout/hierarchy3"/>
    <dgm:cxn modelId="{3AF61708-D472-4184-BE57-04404340570B}" type="presParOf" srcId="{E0A90352-FE71-49F6-A1F0-CC96AB014FA7}" destId="{71A57E47-B819-4612-A5D7-6856F119E81C}" srcOrd="5" destOrd="0" presId="urn:microsoft.com/office/officeart/2005/8/layout/hierarchy3"/>
    <dgm:cxn modelId="{03F33915-BC50-4651-BACC-B6E1759B9A91}" type="presParOf" srcId="{75474ADA-18B5-43DC-97B0-3B2693F76498}" destId="{7910F1B0-793A-424E-91C6-162D4F05F51B}" srcOrd="1" destOrd="0" presId="urn:microsoft.com/office/officeart/2005/8/layout/hierarchy3"/>
    <dgm:cxn modelId="{9392E4F7-4104-4FC4-8B5B-D93B470A073B}" type="presParOf" srcId="{7910F1B0-793A-424E-91C6-162D4F05F51B}" destId="{40720488-D879-407D-9047-C45A92B1E9F0}" srcOrd="0" destOrd="0" presId="urn:microsoft.com/office/officeart/2005/8/layout/hierarchy3"/>
    <dgm:cxn modelId="{2D75916B-98FA-4A4F-B6B5-EE0873A93D42}" type="presParOf" srcId="{40720488-D879-407D-9047-C45A92B1E9F0}" destId="{427DFFED-04BC-4BAD-BE86-960C5523924B}" srcOrd="0" destOrd="0" presId="urn:microsoft.com/office/officeart/2005/8/layout/hierarchy3"/>
    <dgm:cxn modelId="{4A13D9D1-9EFA-47B9-95D1-E4C04CA08575}" type="presParOf" srcId="{40720488-D879-407D-9047-C45A92B1E9F0}" destId="{FCB5AEFB-A5AA-4B91-8674-F99FE4CC3F00}" srcOrd="1" destOrd="0" presId="urn:microsoft.com/office/officeart/2005/8/layout/hierarchy3"/>
    <dgm:cxn modelId="{D6003BCF-1AB1-49EA-8727-582D3BDCA5AB}" type="presParOf" srcId="{7910F1B0-793A-424E-91C6-162D4F05F51B}" destId="{270D8CFF-0735-4059-970D-B603349BB999}" srcOrd="1" destOrd="0" presId="urn:microsoft.com/office/officeart/2005/8/layout/hierarchy3"/>
    <dgm:cxn modelId="{FE14D5BE-2108-4287-A4DA-F4EF640DFB5E}" type="presParOf" srcId="{270D8CFF-0735-4059-970D-B603349BB999}" destId="{20AE97E2-CCBE-483F-A2DF-EE39AD463094}" srcOrd="0" destOrd="0" presId="urn:microsoft.com/office/officeart/2005/8/layout/hierarchy3"/>
    <dgm:cxn modelId="{EDD08BA2-0447-49C8-8B38-C7C4520276B1}" type="presParOf" srcId="{270D8CFF-0735-4059-970D-B603349BB999}" destId="{1F4E48ED-3EDD-49CA-9A59-DA1C4DD1C905}" srcOrd="1" destOrd="0" presId="urn:microsoft.com/office/officeart/2005/8/layout/hierarchy3"/>
    <dgm:cxn modelId="{978C51F9-EF1F-4004-92D4-6422CE7BADC4}" type="presParOf" srcId="{270D8CFF-0735-4059-970D-B603349BB999}" destId="{F0113DC2-F315-4730-A6CC-7334A4C41393}" srcOrd="2" destOrd="0" presId="urn:microsoft.com/office/officeart/2005/8/layout/hierarchy3"/>
    <dgm:cxn modelId="{48A725FC-0A3D-4B91-B92E-818FFF94C877}" type="presParOf" srcId="{270D8CFF-0735-4059-970D-B603349BB999}" destId="{C25D2A12-B929-4151-A9AA-AE76C40D1EF3}" srcOrd="3" destOrd="0" presId="urn:microsoft.com/office/officeart/2005/8/layout/hierarchy3"/>
    <dgm:cxn modelId="{76CA7A0C-5E71-43C3-BF69-7EFA50B40DC3}" type="presParOf" srcId="{75474ADA-18B5-43DC-97B0-3B2693F76498}" destId="{10871FCC-6DEA-4901-BA8D-11FAC6DE423E}" srcOrd="2" destOrd="0" presId="urn:microsoft.com/office/officeart/2005/8/layout/hierarchy3"/>
    <dgm:cxn modelId="{595B3633-374A-4081-B02A-3136B74851A8}" type="presParOf" srcId="{10871FCC-6DEA-4901-BA8D-11FAC6DE423E}" destId="{436D2577-C139-4DAB-B4AD-BDEFE83D49DC}" srcOrd="0" destOrd="0" presId="urn:microsoft.com/office/officeart/2005/8/layout/hierarchy3"/>
    <dgm:cxn modelId="{AEE1CC2B-F10E-4B68-890E-FDE82E338E62}" type="presParOf" srcId="{436D2577-C139-4DAB-B4AD-BDEFE83D49DC}" destId="{BAF723EC-5EF7-4DDC-86C2-B87BEFC0E2D8}" srcOrd="0" destOrd="0" presId="urn:microsoft.com/office/officeart/2005/8/layout/hierarchy3"/>
    <dgm:cxn modelId="{1AA1E18B-4C52-4BE5-B684-F559DC26D68C}" type="presParOf" srcId="{436D2577-C139-4DAB-B4AD-BDEFE83D49DC}" destId="{251C2CA3-DA92-46F3-BA96-937A3BD27FE1}" srcOrd="1" destOrd="0" presId="urn:microsoft.com/office/officeart/2005/8/layout/hierarchy3"/>
    <dgm:cxn modelId="{F78A49B2-13ED-4A6E-B0F9-93C75082E36F}" type="presParOf" srcId="{10871FCC-6DEA-4901-BA8D-11FAC6DE423E}" destId="{14DF7A65-A83E-4FDB-B644-911BD0B84C9F}" srcOrd="1" destOrd="0" presId="urn:microsoft.com/office/officeart/2005/8/layout/hierarchy3"/>
    <dgm:cxn modelId="{2049FB25-7DBF-4BBB-A92B-622D1D3C33DB}" type="presParOf" srcId="{14DF7A65-A83E-4FDB-B644-911BD0B84C9F}" destId="{709E47B3-094B-4DD5-A37C-D1B09773F4D3}" srcOrd="0" destOrd="0" presId="urn:microsoft.com/office/officeart/2005/8/layout/hierarchy3"/>
    <dgm:cxn modelId="{34F20E6C-DDFB-408F-B3E8-00B4FBEC9F89}" type="presParOf" srcId="{14DF7A65-A83E-4FDB-B644-911BD0B84C9F}" destId="{A12C5203-01F6-4FE8-AF62-CDFCF3D695DD}" srcOrd="1" destOrd="0" presId="urn:microsoft.com/office/officeart/2005/8/layout/hierarchy3"/>
    <dgm:cxn modelId="{B391E025-573B-4B8B-BC37-9D5294363FEE}" type="presParOf" srcId="{14DF7A65-A83E-4FDB-B644-911BD0B84C9F}" destId="{F812BD0A-528A-4E7D-A4FA-B1118A523B81}" srcOrd="2" destOrd="0" presId="urn:microsoft.com/office/officeart/2005/8/layout/hierarchy3"/>
    <dgm:cxn modelId="{BB217FFB-3E0E-4EB5-A172-CF4DD8EF4FA1}" type="presParOf" srcId="{14DF7A65-A83E-4FDB-B644-911BD0B84C9F}" destId="{57EFE4EF-AC1A-4D6E-8528-0287492214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9C36AB-F08A-4F10-9C8A-88D465B550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D36AA781-94BD-47E3-9A69-78752BEA34CA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gm:t>
    </dgm:pt>
    <dgm:pt modelId="{3E17EAFF-FC8A-4F93-B1A8-776DBF6F7902}" type="par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035CA67-B6BE-4D90-BE25-D01EEFE591A9}" type="sib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31CF6A85-CF6F-423A-8C61-D2DFD9791724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Esclarecer o papel do Docente</a:t>
          </a:r>
        </a:p>
      </dgm:t>
    </dgm:pt>
    <dgm:pt modelId="{20D6AF13-41BA-4EAF-9673-30A16716AC4B}" type="par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FA33B74-82F0-4071-9C89-115621476231}" type="sib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52C37EB7-F8C6-49A6-9113-69B46BCD88EE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gm:t>
    </dgm:pt>
    <dgm:pt modelId="{ABFCB898-8C76-468F-810E-50BF2ED12D63}" type="par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3F2F00D-9D55-4CEB-80F4-6915B551E86D}" type="sib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4D672C07-A772-476D-A365-3B97333E13AD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Elucidar o papel do Discente</a:t>
          </a:r>
        </a:p>
      </dgm:t>
    </dgm:pt>
    <dgm:pt modelId="{E946482A-6B7F-41EB-ACD6-51C2EB433938}" type="par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922C025-C650-41E3-8B24-6A3C1413268F}" type="sib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B43A383-4F17-4CA6-85FF-50DB2A139E45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gm:t>
    </dgm:pt>
    <dgm:pt modelId="{28D61993-EC72-4365-9B79-BF91E2B9C9C2}" type="par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879AB1CC-4DB2-4E85-A80D-5235A06E1821}" type="sib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99CCA2D2-5B66-4E18-BF79-C1924B07C2FB}" type="pres">
      <dgm:prSet presAssocID="{7E9C36AB-F08A-4F10-9C8A-88D465B55034}" presName="Name0" presStyleCnt="0">
        <dgm:presLayoutVars>
          <dgm:chMax val="7"/>
          <dgm:chPref val="7"/>
          <dgm:dir/>
        </dgm:presLayoutVars>
      </dgm:prSet>
      <dgm:spPr/>
    </dgm:pt>
    <dgm:pt modelId="{C4F7726E-6C02-4344-9894-17C1F37C67CF}" type="pres">
      <dgm:prSet presAssocID="{7E9C36AB-F08A-4F10-9C8A-88D465B55034}" presName="Name1" presStyleCnt="0"/>
      <dgm:spPr/>
    </dgm:pt>
    <dgm:pt modelId="{27081CC5-512D-4181-B27B-538E504DE1EA}" type="pres">
      <dgm:prSet presAssocID="{7E9C36AB-F08A-4F10-9C8A-88D465B55034}" presName="cycle" presStyleCnt="0"/>
      <dgm:spPr/>
    </dgm:pt>
    <dgm:pt modelId="{D3B179AD-0959-4F86-946C-4B6898B8A761}" type="pres">
      <dgm:prSet presAssocID="{7E9C36AB-F08A-4F10-9C8A-88D465B55034}" presName="srcNode" presStyleLbl="node1" presStyleIdx="0" presStyleCnt="5"/>
      <dgm:spPr/>
    </dgm:pt>
    <dgm:pt modelId="{BBD68303-F6AF-474D-BAF1-37FF2FB4F532}" type="pres">
      <dgm:prSet presAssocID="{7E9C36AB-F08A-4F10-9C8A-88D465B55034}" presName="conn" presStyleLbl="parChTrans1D2" presStyleIdx="0" presStyleCnt="1"/>
      <dgm:spPr/>
    </dgm:pt>
    <dgm:pt modelId="{A1812BB7-7841-4C7E-9792-B4DDB1E58B88}" type="pres">
      <dgm:prSet presAssocID="{7E9C36AB-F08A-4F10-9C8A-88D465B55034}" presName="extraNode" presStyleLbl="node1" presStyleIdx="0" presStyleCnt="5"/>
      <dgm:spPr/>
    </dgm:pt>
    <dgm:pt modelId="{2DE2ACD8-0026-4C35-B1C4-9D35240D2D4E}" type="pres">
      <dgm:prSet presAssocID="{7E9C36AB-F08A-4F10-9C8A-88D465B55034}" presName="dstNode" presStyleLbl="node1" presStyleIdx="0" presStyleCnt="5"/>
      <dgm:spPr/>
    </dgm:pt>
    <dgm:pt modelId="{DD6F12CF-80F2-499B-80DE-E49276400069}" type="pres">
      <dgm:prSet presAssocID="{D36AA781-94BD-47E3-9A69-78752BEA34CA}" presName="text_1" presStyleLbl="node1" presStyleIdx="0" presStyleCnt="5">
        <dgm:presLayoutVars>
          <dgm:bulletEnabled val="1"/>
        </dgm:presLayoutVars>
      </dgm:prSet>
      <dgm:spPr/>
    </dgm:pt>
    <dgm:pt modelId="{47840633-C7C4-47DF-8763-64C814516063}" type="pres">
      <dgm:prSet presAssocID="{D36AA781-94BD-47E3-9A69-78752BEA34CA}" presName="accent_1" presStyleCnt="0"/>
      <dgm:spPr/>
    </dgm:pt>
    <dgm:pt modelId="{96FAEC5B-5B13-4FBB-A3F6-2381E723EFCF}" type="pres">
      <dgm:prSet presAssocID="{D36AA781-94BD-47E3-9A69-78752BEA34CA}" presName="accentRepeatNode" presStyleLbl="solidFgAcc1" presStyleIdx="0" presStyleCnt="5"/>
      <dgm:spPr/>
    </dgm:pt>
    <dgm:pt modelId="{59E2E711-6860-4A38-B758-8DEAE9A7F89D}" type="pres">
      <dgm:prSet presAssocID="{31CF6A85-CF6F-423A-8C61-D2DFD9791724}" presName="text_2" presStyleLbl="node1" presStyleIdx="1" presStyleCnt="5">
        <dgm:presLayoutVars>
          <dgm:bulletEnabled val="1"/>
        </dgm:presLayoutVars>
      </dgm:prSet>
      <dgm:spPr/>
    </dgm:pt>
    <dgm:pt modelId="{39E50A94-0D65-4D32-862B-4961CBD48756}" type="pres">
      <dgm:prSet presAssocID="{31CF6A85-CF6F-423A-8C61-D2DFD9791724}" presName="accent_2" presStyleCnt="0"/>
      <dgm:spPr/>
    </dgm:pt>
    <dgm:pt modelId="{8D0E5872-B506-4DBD-9010-2B3C9581E285}" type="pres">
      <dgm:prSet presAssocID="{31CF6A85-CF6F-423A-8C61-D2DFD9791724}" presName="accentRepeatNode" presStyleLbl="solidFgAcc1" presStyleIdx="1" presStyleCnt="5"/>
      <dgm:spPr/>
    </dgm:pt>
    <dgm:pt modelId="{E0382682-401E-463B-8D17-99AD3A0CA2C2}" type="pres">
      <dgm:prSet presAssocID="{4D672C07-A772-476D-A365-3B97333E13AD}" presName="text_3" presStyleLbl="node1" presStyleIdx="2" presStyleCnt="5">
        <dgm:presLayoutVars>
          <dgm:bulletEnabled val="1"/>
        </dgm:presLayoutVars>
      </dgm:prSet>
      <dgm:spPr/>
    </dgm:pt>
    <dgm:pt modelId="{2FA34C2A-DB18-4FE5-98A6-51A35AB90D8F}" type="pres">
      <dgm:prSet presAssocID="{4D672C07-A772-476D-A365-3B97333E13AD}" presName="accent_3" presStyleCnt="0"/>
      <dgm:spPr/>
    </dgm:pt>
    <dgm:pt modelId="{5C7DBF8F-ADE5-47B0-B42F-758427E13DA5}" type="pres">
      <dgm:prSet presAssocID="{4D672C07-A772-476D-A365-3B97333E13AD}" presName="accentRepeatNode" presStyleLbl="solidFgAcc1" presStyleIdx="2" presStyleCnt="5"/>
      <dgm:spPr/>
    </dgm:pt>
    <dgm:pt modelId="{18F10A25-3677-4A1E-A57B-85E53CAD9612}" type="pres">
      <dgm:prSet presAssocID="{52C37EB7-F8C6-49A6-9113-69B46BCD88EE}" presName="text_4" presStyleLbl="node1" presStyleIdx="3" presStyleCnt="5">
        <dgm:presLayoutVars>
          <dgm:bulletEnabled val="1"/>
        </dgm:presLayoutVars>
      </dgm:prSet>
      <dgm:spPr/>
    </dgm:pt>
    <dgm:pt modelId="{18460160-6C94-4444-9B5B-E1DD0F9722E7}" type="pres">
      <dgm:prSet presAssocID="{52C37EB7-F8C6-49A6-9113-69B46BCD88EE}" presName="accent_4" presStyleCnt="0"/>
      <dgm:spPr/>
    </dgm:pt>
    <dgm:pt modelId="{62C375BD-FE78-4E27-A84E-7231EE7B90A8}" type="pres">
      <dgm:prSet presAssocID="{52C37EB7-F8C6-49A6-9113-69B46BCD88EE}" presName="accentRepeatNode" presStyleLbl="solidFgAcc1" presStyleIdx="3" presStyleCnt="5"/>
      <dgm:spPr/>
    </dgm:pt>
    <dgm:pt modelId="{85616F63-DB9A-4601-93EC-5082D346D744}" type="pres">
      <dgm:prSet presAssocID="{FB43A383-4F17-4CA6-85FF-50DB2A139E45}" presName="text_5" presStyleLbl="node1" presStyleIdx="4" presStyleCnt="5">
        <dgm:presLayoutVars>
          <dgm:bulletEnabled val="1"/>
        </dgm:presLayoutVars>
      </dgm:prSet>
      <dgm:spPr/>
    </dgm:pt>
    <dgm:pt modelId="{09E9C7ED-0515-4A4E-8F8E-C00149B7D8DD}" type="pres">
      <dgm:prSet presAssocID="{FB43A383-4F17-4CA6-85FF-50DB2A139E45}" presName="accent_5" presStyleCnt="0"/>
      <dgm:spPr/>
    </dgm:pt>
    <dgm:pt modelId="{D85694B8-92F2-4E89-B0F4-71BF3BF1ECF9}" type="pres">
      <dgm:prSet presAssocID="{FB43A383-4F17-4CA6-85FF-50DB2A139E45}" presName="accentRepeatNode" presStyleLbl="solidFgAcc1" presStyleIdx="4" presStyleCnt="5"/>
      <dgm:spPr/>
    </dgm:pt>
  </dgm:ptLst>
  <dgm:cxnLst>
    <dgm:cxn modelId="{EA310823-F247-431C-9758-BEEA3F82938E}" srcId="{7E9C36AB-F08A-4F10-9C8A-88D465B55034}" destId="{D36AA781-94BD-47E3-9A69-78752BEA34CA}" srcOrd="0" destOrd="0" parTransId="{3E17EAFF-FC8A-4F93-B1A8-776DBF6F7902}" sibTransId="{F035CA67-B6BE-4D90-BE25-D01EEFE591A9}"/>
    <dgm:cxn modelId="{504B2B39-5DB6-4B09-9389-DC8821EAAB40}" type="presOf" srcId="{D36AA781-94BD-47E3-9A69-78752BEA34CA}" destId="{DD6F12CF-80F2-499B-80DE-E49276400069}" srcOrd="0" destOrd="0" presId="urn:microsoft.com/office/officeart/2008/layout/VerticalCurvedList"/>
    <dgm:cxn modelId="{E7684243-DC12-4A6F-923E-85E879D000CD}" srcId="{7E9C36AB-F08A-4F10-9C8A-88D465B55034}" destId="{4D672C07-A772-476D-A365-3B97333E13AD}" srcOrd="2" destOrd="0" parTransId="{E946482A-6B7F-41EB-ACD6-51C2EB433938}" sibTransId="{D922C025-C650-41E3-8B24-6A3C1413268F}"/>
    <dgm:cxn modelId="{10BE8355-B224-45D9-8778-CE7E8568B9B5}" srcId="{7E9C36AB-F08A-4F10-9C8A-88D465B55034}" destId="{31CF6A85-CF6F-423A-8C61-D2DFD9791724}" srcOrd="1" destOrd="0" parTransId="{20D6AF13-41BA-4EAF-9673-30A16716AC4B}" sibTransId="{FFA33B74-82F0-4071-9C89-115621476231}"/>
    <dgm:cxn modelId="{2217AF58-8707-41B1-B09C-A887EF373A5C}" srcId="{7E9C36AB-F08A-4F10-9C8A-88D465B55034}" destId="{52C37EB7-F8C6-49A6-9113-69B46BCD88EE}" srcOrd="3" destOrd="0" parTransId="{ABFCB898-8C76-468F-810E-50BF2ED12D63}" sibTransId="{D3F2F00D-9D55-4CEB-80F4-6915B551E86D}"/>
    <dgm:cxn modelId="{2506BC58-B919-4C63-B01E-4E6B3A036091}" type="presOf" srcId="{31CF6A85-CF6F-423A-8C61-D2DFD9791724}" destId="{59E2E711-6860-4A38-B758-8DEAE9A7F89D}" srcOrd="0" destOrd="0" presId="urn:microsoft.com/office/officeart/2008/layout/VerticalCurvedList"/>
    <dgm:cxn modelId="{BFE5C880-3440-4F32-81E5-9A9908836681}" type="presOf" srcId="{7E9C36AB-F08A-4F10-9C8A-88D465B55034}" destId="{99CCA2D2-5B66-4E18-BF79-C1924B07C2FB}" srcOrd="0" destOrd="0" presId="urn:microsoft.com/office/officeart/2008/layout/VerticalCurvedList"/>
    <dgm:cxn modelId="{7BD71986-4E9D-45A3-A73B-7B98AA8AE4C2}" srcId="{7E9C36AB-F08A-4F10-9C8A-88D465B55034}" destId="{FB43A383-4F17-4CA6-85FF-50DB2A139E45}" srcOrd="4" destOrd="0" parTransId="{28D61993-EC72-4365-9B79-BF91E2B9C9C2}" sibTransId="{879AB1CC-4DB2-4E85-A80D-5235A06E1821}"/>
    <dgm:cxn modelId="{DFA7D893-5C66-43C4-8121-0DE23A7688E9}" type="presOf" srcId="{FB43A383-4F17-4CA6-85FF-50DB2A139E45}" destId="{85616F63-DB9A-4601-93EC-5082D346D744}" srcOrd="0" destOrd="0" presId="urn:microsoft.com/office/officeart/2008/layout/VerticalCurvedList"/>
    <dgm:cxn modelId="{6D2698B7-451D-43B8-9E71-641787C34E69}" type="presOf" srcId="{4D672C07-A772-476D-A365-3B97333E13AD}" destId="{E0382682-401E-463B-8D17-99AD3A0CA2C2}" srcOrd="0" destOrd="0" presId="urn:microsoft.com/office/officeart/2008/layout/VerticalCurvedList"/>
    <dgm:cxn modelId="{A16303E6-1B5E-47EE-A41D-92B8A50C227D}" type="presOf" srcId="{F035CA67-B6BE-4D90-BE25-D01EEFE591A9}" destId="{BBD68303-F6AF-474D-BAF1-37FF2FB4F532}" srcOrd="0" destOrd="0" presId="urn:microsoft.com/office/officeart/2008/layout/VerticalCurvedList"/>
    <dgm:cxn modelId="{3DCD03F4-AE16-4F94-81E2-6FAD43BF0748}" type="presOf" srcId="{52C37EB7-F8C6-49A6-9113-69B46BCD88EE}" destId="{18F10A25-3677-4A1E-A57B-85E53CAD9612}" srcOrd="0" destOrd="0" presId="urn:microsoft.com/office/officeart/2008/layout/VerticalCurvedList"/>
    <dgm:cxn modelId="{4238F8CD-88CF-4AB9-9F0B-25A5F6760A27}" type="presParOf" srcId="{99CCA2D2-5B66-4E18-BF79-C1924B07C2FB}" destId="{C4F7726E-6C02-4344-9894-17C1F37C67CF}" srcOrd="0" destOrd="0" presId="urn:microsoft.com/office/officeart/2008/layout/VerticalCurvedList"/>
    <dgm:cxn modelId="{8167F4EB-2BCA-4EAE-A829-A7ED40D5F9F7}" type="presParOf" srcId="{C4F7726E-6C02-4344-9894-17C1F37C67CF}" destId="{27081CC5-512D-4181-B27B-538E504DE1EA}" srcOrd="0" destOrd="0" presId="urn:microsoft.com/office/officeart/2008/layout/VerticalCurvedList"/>
    <dgm:cxn modelId="{73846B57-07C1-44BE-A85E-450CA3E52842}" type="presParOf" srcId="{27081CC5-512D-4181-B27B-538E504DE1EA}" destId="{D3B179AD-0959-4F86-946C-4B6898B8A761}" srcOrd="0" destOrd="0" presId="urn:microsoft.com/office/officeart/2008/layout/VerticalCurvedList"/>
    <dgm:cxn modelId="{3B2890CD-ED1A-41EE-80F9-F600BB2F4C2A}" type="presParOf" srcId="{27081CC5-512D-4181-B27B-538E504DE1EA}" destId="{BBD68303-F6AF-474D-BAF1-37FF2FB4F532}" srcOrd="1" destOrd="0" presId="urn:microsoft.com/office/officeart/2008/layout/VerticalCurvedList"/>
    <dgm:cxn modelId="{E8AA6BBF-4199-4908-98AD-DF3E2D43D975}" type="presParOf" srcId="{27081CC5-512D-4181-B27B-538E504DE1EA}" destId="{A1812BB7-7841-4C7E-9792-B4DDB1E58B88}" srcOrd="2" destOrd="0" presId="urn:microsoft.com/office/officeart/2008/layout/VerticalCurvedList"/>
    <dgm:cxn modelId="{10533B2B-DEFF-4B21-94BC-F24888850EDE}" type="presParOf" srcId="{27081CC5-512D-4181-B27B-538E504DE1EA}" destId="{2DE2ACD8-0026-4C35-B1C4-9D35240D2D4E}" srcOrd="3" destOrd="0" presId="urn:microsoft.com/office/officeart/2008/layout/VerticalCurvedList"/>
    <dgm:cxn modelId="{CA56DEF5-C8CB-4D9D-80F1-D6CD7878D9EC}" type="presParOf" srcId="{C4F7726E-6C02-4344-9894-17C1F37C67CF}" destId="{DD6F12CF-80F2-499B-80DE-E49276400069}" srcOrd="1" destOrd="0" presId="urn:microsoft.com/office/officeart/2008/layout/VerticalCurvedList"/>
    <dgm:cxn modelId="{9BE49761-AAA2-456D-809A-30040C43BEB9}" type="presParOf" srcId="{C4F7726E-6C02-4344-9894-17C1F37C67CF}" destId="{47840633-C7C4-47DF-8763-64C814516063}" srcOrd="2" destOrd="0" presId="urn:microsoft.com/office/officeart/2008/layout/VerticalCurvedList"/>
    <dgm:cxn modelId="{142C276A-3B06-4F75-B35A-14BE70E599EB}" type="presParOf" srcId="{47840633-C7C4-47DF-8763-64C814516063}" destId="{96FAEC5B-5B13-4FBB-A3F6-2381E723EFCF}" srcOrd="0" destOrd="0" presId="urn:microsoft.com/office/officeart/2008/layout/VerticalCurvedList"/>
    <dgm:cxn modelId="{E5A4B630-6BE5-4B61-A296-4696A128FE43}" type="presParOf" srcId="{C4F7726E-6C02-4344-9894-17C1F37C67CF}" destId="{59E2E711-6860-4A38-B758-8DEAE9A7F89D}" srcOrd="3" destOrd="0" presId="urn:microsoft.com/office/officeart/2008/layout/VerticalCurvedList"/>
    <dgm:cxn modelId="{DC955472-26CC-4057-A377-9B0A32B853D9}" type="presParOf" srcId="{C4F7726E-6C02-4344-9894-17C1F37C67CF}" destId="{39E50A94-0D65-4D32-862B-4961CBD48756}" srcOrd="4" destOrd="0" presId="urn:microsoft.com/office/officeart/2008/layout/VerticalCurvedList"/>
    <dgm:cxn modelId="{C9A8D9F8-5A75-4B5C-ADA5-2F19E1AED865}" type="presParOf" srcId="{39E50A94-0D65-4D32-862B-4961CBD48756}" destId="{8D0E5872-B506-4DBD-9010-2B3C9581E285}" srcOrd="0" destOrd="0" presId="urn:microsoft.com/office/officeart/2008/layout/VerticalCurvedList"/>
    <dgm:cxn modelId="{2827D35E-9FE0-4FDC-9DCB-5433A0D9FF69}" type="presParOf" srcId="{C4F7726E-6C02-4344-9894-17C1F37C67CF}" destId="{E0382682-401E-463B-8D17-99AD3A0CA2C2}" srcOrd="5" destOrd="0" presId="urn:microsoft.com/office/officeart/2008/layout/VerticalCurvedList"/>
    <dgm:cxn modelId="{80D0CDDA-7CBE-4F13-AAF7-ED40055E3F9C}" type="presParOf" srcId="{C4F7726E-6C02-4344-9894-17C1F37C67CF}" destId="{2FA34C2A-DB18-4FE5-98A6-51A35AB90D8F}" srcOrd="6" destOrd="0" presId="urn:microsoft.com/office/officeart/2008/layout/VerticalCurvedList"/>
    <dgm:cxn modelId="{7A8B3366-FB06-4025-961B-48E36028597A}" type="presParOf" srcId="{2FA34C2A-DB18-4FE5-98A6-51A35AB90D8F}" destId="{5C7DBF8F-ADE5-47B0-B42F-758427E13DA5}" srcOrd="0" destOrd="0" presId="urn:microsoft.com/office/officeart/2008/layout/VerticalCurvedList"/>
    <dgm:cxn modelId="{BEFE5408-8095-4916-A256-D41D6BA7BF1C}" type="presParOf" srcId="{C4F7726E-6C02-4344-9894-17C1F37C67CF}" destId="{18F10A25-3677-4A1E-A57B-85E53CAD9612}" srcOrd="7" destOrd="0" presId="urn:microsoft.com/office/officeart/2008/layout/VerticalCurvedList"/>
    <dgm:cxn modelId="{5C483C35-67E8-4C5B-8FAA-39090C00544B}" type="presParOf" srcId="{C4F7726E-6C02-4344-9894-17C1F37C67CF}" destId="{18460160-6C94-4444-9B5B-E1DD0F9722E7}" srcOrd="8" destOrd="0" presId="urn:microsoft.com/office/officeart/2008/layout/VerticalCurvedList"/>
    <dgm:cxn modelId="{BABCB44A-A14B-4EE7-9E08-AE584B523A97}" type="presParOf" srcId="{18460160-6C94-4444-9B5B-E1DD0F9722E7}" destId="{62C375BD-FE78-4E27-A84E-7231EE7B90A8}" srcOrd="0" destOrd="0" presId="urn:microsoft.com/office/officeart/2008/layout/VerticalCurvedList"/>
    <dgm:cxn modelId="{7E0812A8-7B59-4FF5-8488-D1865BA66C45}" type="presParOf" srcId="{C4F7726E-6C02-4344-9894-17C1F37C67CF}" destId="{85616F63-DB9A-4601-93EC-5082D346D744}" srcOrd="9" destOrd="0" presId="urn:microsoft.com/office/officeart/2008/layout/VerticalCurvedList"/>
    <dgm:cxn modelId="{FCBFF35B-DEC1-4779-B6D4-BAB31E482F81}" type="presParOf" srcId="{C4F7726E-6C02-4344-9894-17C1F37C67CF}" destId="{09E9C7ED-0515-4A4E-8F8E-C00149B7D8DD}" srcOrd="10" destOrd="0" presId="urn:microsoft.com/office/officeart/2008/layout/VerticalCurvedList"/>
    <dgm:cxn modelId="{83F56881-5B13-4B93-BD9E-EB55C80B1A7A}" type="presParOf" srcId="{09E9C7ED-0515-4A4E-8F8E-C00149B7D8DD}" destId="{D85694B8-92F2-4E89-B0F4-71BF3BF1EC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9C36AB-F08A-4F10-9C8A-88D465B550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D36AA781-94BD-47E3-9A69-78752BEA34CA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gm:t>
    </dgm:pt>
    <dgm:pt modelId="{3E17EAFF-FC8A-4F93-B1A8-776DBF6F7902}" type="par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035CA67-B6BE-4D90-BE25-D01EEFE591A9}" type="sibTrans" cxnId="{EA310823-F247-431C-9758-BEEA3F8293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31CF6A85-CF6F-423A-8C61-D2DFD9791724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Esclarecer o papel do Docente</a:t>
          </a:r>
        </a:p>
      </dgm:t>
    </dgm:pt>
    <dgm:pt modelId="{20D6AF13-41BA-4EAF-9673-30A16716AC4B}" type="par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FA33B74-82F0-4071-9C89-115621476231}" type="sibTrans" cxnId="{10BE8355-B224-45D9-8778-CE7E8568B9B5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52C37EB7-F8C6-49A6-9113-69B46BCD88EE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gm:t>
    </dgm:pt>
    <dgm:pt modelId="{ABFCB898-8C76-468F-810E-50BF2ED12D63}" type="par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3F2F00D-9D55-4CEB-80F4-6915B551E86D}" type="sibTrans" cxnId="{2217AF58-8707-41B1-B09C-A887EF373A5C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4D672C07-A772-476D-A365-3B97333E13AD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Elucidar o papel do Discente</a:t>
          </a:r>
        </a:p>
      </dgm:t>
    </dgm:pt>
    <dgm:pt modelId="{E946482A-6B7F-41EB-ACD6-51C2EB433938}" type="par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D922C025-C650-41E3-8B24-6A3C1413268F}" type="sibTrans" cxnId="{E7684243-DC12-4A6F-923E-85E879D000CD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B43A383-4F17-4CA6-85FF-50DB2A139E45}">
      <dgm:prSet phldrT="[Texto]"/>
      <dgm:spPr/>
      <dgm:t>
        <a:bodyPr/>
        <a:lstStyle/>
        <a:p>
          <a:r>
            <a:rPr lang="pt-BR" b="1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gm:t>
    </dgm:pt>
    <dgm:pt modelId="{28D61993-EC72-4365-9B79-BF91E2B9C9C2}" type="par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879AB1CC-4DB2-4E85-A80D-5235A06E1821}" type="sibTrans" cxnId="{7BD71986-4E9D-45A3-A73B-7B98AA8AE4C2}">
      <dgm:prSet/>
      <dgm:spPr/>
      <dgm:t>
        <a:bodyPr/>
        <a:lstStyle/>
        <a:p>
          <a:endParaRPr lang="pt-BR" b="1">
            <a:effectLst/>
          </a:endParaRPr>
        </a:p>
      </dgm:t>
    </dgm:pt>
    <dgm:pt modelId="{99CCA2D2-5B66-4E18-BF79-C1924B07C2FB}" type="pres">
      <dgm:prSet presAssocID="{7E9C36AB-F08A-4F10-9C8A-88D465B55034}" presName="Name0" presStyleCnt="0">
        <dgm:presLayoutVars>
          <dgm:chMax val="7"/>
          <dgm:chPref val="7"/>
          <dgm:dir/>
        </dgm:presLayoutVars>
      </dgm:prSet>
      <dgm:spPr/>
    </dgm:pt>
    <dgm:pt modelId="{C4F7726E-6C02-4344-9894-17C1F37C67CF}" type="pres">
      <dgm:prSet presAssocID="{7E9C36AB-F08A-4F10-9C8A-88D465B55034}" presName="Name1" presStyleCnt="0"/>
      <dgm:spPr/>
    </dgm:pt>
    <dgm:pt modelId="{27081CC5-512D-4181-B27B-538E504DE1EA}" type="pres">
      <dgm:prSet presAssocID="{7E9C36AB-F08A-4F10-9C8A-88D465B55034}" presName="cycle" presStyleCnt="0"/>
      <dgm:spPr/>
    </dgm:pt>
    <dgm:pt modelId="{D3B179AD-0959-4F86-946C-4B6898B8A761}" type="pres">
      <dgm:prSet presAssocID="{7E9C36AB-F08A-4F10-9C8A-88D465B55034}" presName="srcNode" presStyleLbl="node1" presStyleIdx="0" presStyleCnt="5"/>
      <dgm:spPr/>
    </dgm:pt>
    <dgm:pt modelId="{BBD68303-F6AF-474D-BAF1-37FF2FB4F532}" type="pres">
      <dgm:prSet presAssocID="{7E9C36AB-F08A-4F10-9C8A-88D465B55034}" presName="conn" presStyleLbl="parChTrans1D2" presStyleIdx="0" presStyleCnt="1"/>
      <dgm:spPr/>
    </dgm:pt>
    <dgm:pt modelId="{A1812BB7-7841-4C7E-9792-B4DDB1E58B88}" type="pres">
      <dgm:prSet presAssocID="{7E9C36AB-F08A-4F10-9C8A-88D465B55034}" presName="extraNode" presStyleLbl="node1" presStyleIdx="0" presStyleCnt="5"/>
      <dgm:spPr/>
    </dgm:pt>
    <dgm:pt modelId="{2DE2ACD8-0026-4C35-B1C4-9D35240D2D4E}" type="pres">
      <dgm:prSet presAssocID="{7E9C36AB-F08A-4F10-9C8A-88D465B55034}" presName="dstNode" presStyleLbl="node1" presStyleIdx="0" presStyleCnt="5"/>
      <dgm:spPr/>
    </dgm:pt>
    <dgm:pt modelId="{DD6F12CF-80F2-499B-80DE-E49276400069}" type="pres">
      <dgm:prSet presAssocID="{D36AA781-94BD-47E3-9A69-78752BEA34CA}" presName="text_1" presStyleLbl="node1" presStyleIdx="0" presStyleCnt="5">
        <dgm:presLayoutVars>
          <dgm:bulletEnabled val="1"/>
        </dgm:presLayoutVars>
      </dgm:prSet>
      <dgm:spPr/>
    </dgm:pt>
    <dgm:pt modelId="{47840633-C7C4-47DF-8763-64C814516063}" type="pres">
      <dgm:prSet presAssocID="{D36AA781-94BD-47E3-9A69-78752BEA34CA}" presName="accent_1" presStyleCnt="0"/>
      <dgm:spPr/>
    </dgm:pt>
    <dgm:pt modelId="{96FAEC5B-5B13-4FBB-A3F6-2381E723EFCF}" type="pres">
      <dgm:prSet presAssocID="{D36AA781-94BD-47E3-9A69-78752BEA34CA}" presName="accentRepeatNode" presStyleLbl="solidFgAcc1" presStyleIdx="0" presStyleCnt="5"/>
      <dgm:spPr/>
    </dgm:pt>
    <dgm:pt modelId="{59E2E711-6860-4A38-B758-8DEAE9A7F89D}" type="pres">
      <dgm:prSet presAssocID="{31CF6A85-CF6F-423A-8C61-D2DFD9791724}" presName="text_2" presStyleLbl="node1" presStyleIdx="1" presStyleCnt="5">
        <dgm:presLayoutVars>
          <dgm:bulletEnabled val="1"/>
        </dgm:presLayoutVars>
      </dgm:prSet>
      <dgm:spPr/>
    </dgm:pt>
    <dgm:pt modelId="{39E50A94-0D65-4D32-862B-4961CBD48756}" type="pres">
      <dgm:prSet presAssocID="{31CF6A85-CF6F-423A-8C61-D2DFD9791724}" presName="accent_2" presStyleCnt="0"/>
      <dgm:spPr/>
    </dgm:pt>
    <dgm:pt modelId="{8D0E5872-B506-4DBD-9010-2B3C9581E285}" type="pres">
      <dgm:prSet presAssocID="{31CF6A85-CF6F-423A-8C61-D2DFD9791724}" presName="accentRepeatNode" presStyleLbl="solidFgAcc1" presStyleIdx="1" presStyleCnt="5"/>
      <dgm:spPr/>
    </dgm:pt>
    <dgm:pt modelId="{E0382682-401E-463B-8D17-99AD3A0CA2C2}" type="pres">
      <dgm:prSet presAssocID="{4D672C07-A772-476D-A365-3B97333E13AD}" presName="text_3" presStyleLbl="node1" presStyleIdx="2" presStyleCnt="5">
        <dgm:presLayoutVars>
          <dgm:bulletEnabled val="1"/>
        </dgm:presLayoutVars>
      </dgm:prSet>
      <dgm:spPr/>
    </dgm:pt>
    <dgm:pt modelId="{2FA34C2A-DB18-4FE5-98A6-51A35AB90D8F}" type="pres">
      <dgm:prSet presAssocID="{4D672C07-A772-476D-A365-3B97333E13AD}" presName="accent_3" presStyleCnt="0"/>
      <dgm:spPr/>
    </dgm:pt>
    <dgm:pt modelId="{5C7DBF8F-ADE5-47B0-B42F-758427E13DA5}" type="pres">
      <dgm:prSet presAssocID="{4D672C07-A772-476D-A365-3B97333E13AD}" presName="accentRepeatNode" presStyleLbl="solidFgAcc1" presStyleIdx="2" presStyleCnt="5"/>
      <dgm:spPr/>
    </dgm:pt>
    <dgm:pt modelId="{18F10A25-3677-4A1E-A57B-85E53CAD9612}" type="pres">
      <dgm:prSet presAssocID="{52C37EB7-F8C6-49A6-9113-69B46BCD88EE}" presName="text_4" presStyleLbl="node1" presStyleIdx="3" presStyleCnt="5">
        <dgm:presLayoutVars>
          <dgm:bulletEnabled val="1"/>
        </dgm:presLayoutVars>
      </dgm:prSet>
      <dgm:spPr/>
    </dgm:pt>
    <dgm:pt modelId="{18460160-6C94-4444-9B5B-E1DD0F9722E7}" type="pres">
      <dgm:prSet presAssocID="{52C37EB7-F8C6-49A6-9113-69B46BCD88EE}" presName="accent_4" presStyleCnt="0"/>
      <dgm:spPr/>
    </dgm:pt>
    <dgm:pt modelId="{62C375BD-FE78-4E27-A84E-7231EE7B90A8}" type="pres">
      <dgm:prSet presAssocID="{52C37EB7-F8C6-49A6-9113-69B46BCD88EE}" presName="accentRepeatNode" presStyleLbl="solidFgAcc1" presStyleIdx="3" presStyleCnt="5"/>
      <dgm:spPr/>
    </dgm:pt>
    <dgm:pt modelId="{85616F63-DB9A-4601-93EC-5082D346D744}" type="pres">
      <dgm:prSet presAssocID="{FB43A383-4F17-4CA6-85FF-50DB2A139E45}" presName="text_5" presStyleLbl="node1" presStyleIdx="4" presStyleCnt="5">
        <dgm:presLayoutVars>
          <dgm:bulletEnabled val="1"/>
        </dgm:presLayoutVars>
      </dgm:prSet>
      <dgm:spPr/>
    </dgm:pt>
    <dgm:pt modelId="{09E9C7ED-0515-4A4E-8F8E-C00149B7D8DD}" type="pres">
      <dgm:prSet presAssocID="{FB43A383-4F17-4CA6-85FF-50DB2A139E45}" presName="accent_5" presStyleCnt="0"/>
      <dgm:spPr/>
    </dgm:pt>
    <dgm:pt modelId="{D85694B8-92F2-4E89-B0F4-71BF3BF1ECF9}" type="pres">
      <dgm:prSet presAssocID="{FB43A383-4F17-4CA6-85FF-50DB2A139E45}" presName="accentRepeatNode" presStyleLbl="solidFgAcc1" presStyleIdx="4" presStyleCnt="5"/>
      <dgm:spPr/>
    </dgm:pt>
  </dgm:ptLst>
  <dgm:cxnLst>
    <dgm:cxn modelId="{5C4E5B0F-C97E-41B1-9DCE-DCD857E882CF}" type="presOf" srcId="{F035CA67-B6BE-4D90-BE25-D01EEFE591A9}" destId="{BBD68303-F6AF-474D-BAF1-37FF2FB4F532}" srcOrd="0" destOrd="0" presId="urn:microsoft.com/office/officeart/2008/layout/VerticalCurvedList"/>
    <dgm:cxn modelId="{EA310823-F247-431C-9758-BEEA3F82938E}" srcId="{7E9C36AB-F08A-4F10-9C8A-88D465B55034}" destId="{D36AA781-94BD-47E3-9A69-78752BEA34CA}" srcOrd="0" destOrd="0" parTransId="{3E17EAFF-FC8A-4F93-B1A8-776DBF6F7902}" sibTransId="{F035CA67-B6BE-4D90-BE25-D01EEFE591A9}"/>
    <dgm:cxn modelId="{C9C31127-5BCC-4CE3-BFFC-7623553BB81C}" type="presOf" srcId="{4D672C07-A772-476D-A365-3B97333E13AD}" destId="{E0382682-401E-463B-8D17-99AD3A0CA2C2}" srcOrd="0" destOrd="0" presId="urn:microsoft.com/office/officeart/2008/layout/VerticalCurvedList"/>
    <dgm:cxn modelId="{E7684243-DC12-4A6F-923E-85E879D000CD}" srcId="{7E9C36AB-F08A-4F10-9C8A-88D465B55034}" destId="{4D672C07-A772-476D-A365-3B97333E13AD}" srcOrd="2" destOrd="0" parTransId="{E946482A-6B7F-41EB-ACD6-51C2EB433938}" sibTransId="{D922C025-C650-41E3-8B24-6A3C1413268F}"/>
    <dgm:cxn modelId="{F92B2547-BFEB-4697-BF76-F0552A79BF5E}" type="presOf" srcId="{31CF6A85-CF6F-423A-8C61-D2DFD9791724}" destId="{59E2E711-6860-4A38-B758-8DEAE9A7F89D}" srcOrd="0" destOrd="0" presId="urn:microsoft.com/office/officeart/2008/layout/VerticalCurvedList"/>
    <dgm:cxn modelId="{7BB66950-7FF4-4B41-AC5A-6847D2358D27}" type="presOf" srcId="{52C37EB7-F8C6-49A6-9113-69B46BCD88EE}" destId="{18F10A25-3677-4A1E-A57B-85E53CAD9612}" srcOrd="0" destOrd="0" presId="urn:microsoft.com/office/officeart/2008/layout/VerticalCurvedList"/>
    <dgm:cxn modelId="{10BE8355-B224-45D9-8778-CE7E8568B9B5}" srcId="{7E9C36AB-F08A-4F10-9C8A-88D465B55034}" destId="{31CF6A85-CF6F-423A-8C61-D2DFD9791724}" srcOrd="1" destOrd="0" parTransId="{20D6AF13-41BA-4EAF-9673-30A16716AC4B}" sibTransId="{FFA33B74-82F0-4071-9C89-115621476231}"/>
    <dgm:cxn modelId="{2217AF58-8707-41B1-B09C-A887EF373A5C}" srcId="{7E9C36AB-F08A-4F10-9C8A-88D465B55034}" destId="{52C37EB7-F8C6-49A6-9113-69B46BCD88EE}" srcOrd="3" destOrd="0" parTransId="{ABFCB898-8C76-468F-810E-50BF2ED12D63}" sibTransId="{D3F2F00D-9D55-4CEB-80F4-6915B551E86D}"/>
    <dgm:cxn modelId="{7BD71986-4E9D-45A3-A73B-7B98AA8AE4C2}" srcId="{7E9C36AB-F08A-4F10-9C8A-88D465B55034}" destId="{FB43A383-4F17-4CA6-85FF-50DB2A139E45}" srcOrd="4" destOrd="0" parTransId="{28D61993-EC72-4365-9B79-BF91E2B9C9C2}" sibTransId="{879AB1CC-4DB2-4E85-A80D-5235A06E1821}"/>
    <dgm:cxn modelId="{25365A9C-EA87-4044-8950-18C204F5652E}" type="presOf" srcId="{FB43A383-4F17-4CA6-85FF-50DB2A139E45}" destId="{85616F63-DB9A-4601-93EC-5082D346D744}" srcOrd="0" destOrd="0" presId="urn:microsoft.com/office/officeart/2008/layout/VerticalCurvedList"/>
    <dgm:cxn modelId="{4FF1C0E0-50E9-4EB3-8066-5BCEB6DDDDE3}" type="presOf" srcId="{7E9C36AB-F08A-4F10-9C8A-88D465B55034}" destId="{99CCA2D2-5B66-4E18-BF79-C1924B07C2FB}" srcOrd="0" destOrd="0" presId="urn:microsoft.com/office/officeart/2008/layout/VerticalCurvedList"/>
    <dgm:cxn modelId="{F379C9F9-015D-423C-BAB7-7C1578F4B543}" type="presOf" srcId="{D36AA781-94BD-47E3-9A69-78752BEA34CA}" destId="{DD6F12CF-80F2-499B-80DE-E49276400069}" srcOrd="0" destOrd="0" presId="urn:microsoft.com/office/officeart/2008/layout/VerticalCurvedList"/>
    <dgm:cxn modelId="{2554BA05-3E17-465A-A2E1-DA03D0B69744}" type="presParOf" srcId="{99CCA2D2-5B66-4E18-BF79-C1924B07C2FB}" destId="{C4F7726E-6C02-4344-9894-17C1F37C67CF}" srcOrd="0" destOrd="0" presId="urn:microsoft.com/office/officeart/2008/layout/VerticalCurvedList"/>
    <dgm:cxn modelId="{B579E5F4-CA9C-4CD9-BCE7-E06798E4C65C}" type="presParOf" srcId="{C4F7726E-6C02-4344-9894-17C1F37C67CF}" destId="{27081CC5-512D-4181-B27B-538E504DE1EA}" srcOrd="0" destOrd="0" presId="urn:microsoft.com/office/officeart/2008/layout/VerticalCurvedList"/>
    <dgm:cxn modelId="{C53BA7C3-2611-4926-99E1-71090E17B94D}" type="presParOf" srcId="{27081CC5-512D-4181-B27B-538E504DE1EA}" destId="{D3B179AD-0959-4F86-946C-4B6898B8A761}" srcOrd="0" destOrd="0" presId="urn:microsoft.com/office/officeart/2008/layout/VerticalCurvedList"/>
    <dgm:cxn modelId="{EC7E48F9-3D86-4F2A-BF8F-13EB007AADCE}" type="presParOf" srcId="{27081CC5-512D-4181-B27B-538E504DE1EA}" destId="{BBD68303-F6AF-474D-BAF1-37FF2FB4F532}" srcOrd="1" destOrd="0" presId="urn:microsoft.com/office/officeart/2008/layout/VerticalCurvedList"/>
    <dgm:cxn modelId="{DC924286-B60D-4194-B9F3-8E052EF4CD3C}" type="presParOf" srcId="{27081CC5-512D-4181-B27B-538E504DE1EA}" destId="{A1812BB7-7841-4C7E-9792-B4DDB1E58B88}" srcOrd="2" destOrd="0" presId="urn:microsoft.com/office/officeart/2008/layout/VerticalCurvedList"/>
    <dgm:cxn modelId="{EFE9E8D0-3A5F-46F6-9B5D-465BF3F878F8}" type="presParOf" srcId="{27081CC5-512D-4181-B27B-538E504DE1EA}" destId="{2DE2ACD8-0026-4C35-B1C4-9D35240D2D4E}" srcOrd="3" destOrd="0" presId="urn:microsoft.com/office/officeart/2008/layout/VerticalCurvedList"/>
    <dgm:cxn modelId="{F6903859-168D-427C-A267-5145E4F60EB9}" type="presParOf" srcId="{C4F7726E-6C02-4344-9894-17C1F37C67CF}" destId="{DD6F12CF-80F2-499B-80DE-E49276400069}" srcOrd="1" destOrd="0" presId="urn:microsoft.com/office/officeart/2008/layout/VerticalCurvedList"/>
    <dgm:cxn modelId="{4B232D54-D3F4-447A-A99D-74F646A037FE}" type="presParOf" srcId="{C4F7726E-6C02-4344-9894-17C1F37C67CF}" destId="{47840633-C7C4-47DF-8763-64C814516063}" srcOrd="2" destOrd="0" presId="urn:microsoft.com/office/officeart/2008/layout/VerticalCurvedList"/>
    <dgm:cxn modelId="{84C049B5-923A-468F-A3FB-6ADE377BEDEF}" type="presParOf" srcId="{47840633-C7C4-47DF-8763-64C814516063}" destId="{96FAEC5B-5B13-4FBB-A3F6-2381E723EFCF}" srcOrd="0" destOrd="0" presId="urn:microsoft.com/office/officeart/2008/layout/VerticalCurvedList"/>
    <dgm:cxn modelId="{7EA134E2-1A7C-4489-9B38-87BA41541981}" type="presParOf" srcId="{C4F7726E-6C02-4344-9894-17C1F37C67CF}" destId="{59E2E711-6860-4A38-B758-8DEAE9A7F89D}" srcOrd="3" destOrd="0" presId="urn:microsoft.com/office/officeart/2008/layout/VerticalCurvedList"/>
    <dgm:cxn modelId="{95F3CF11-81C5-4147-9680-C9367ECD96C7}" type="presParOf" srcId="{C4F7726E-6C02-4344-9894-17C1F37C67CF}" destId="{39E50A94-0D65-4D32-862B-4961CBD48756}" srcOrd="4" destOrd="0" presId="urn:microsoft.com/office/officeart/2008/layout/VerticalCurvedList"/>
    <dgm:cxn modelId="{D8F0857E-5333-40AD-9D1A-662EE84D1DCE}" type="presParOf" srcId="{39E50A94-0D65-4D32-862B-4961CBD48756}" destId="{8D0E5872-B506-4DBD-9010-2B3C9581E285}" srcOrd="0" destOrd="0" presId="urn:microsoft.com/office/officeart/2008/layout/VerticalCurvedList"/>
    <dgm:cxn modelId="{DE36DCD8-F014-4523-894D-69E6A6C13519}" type="presParOf" srcId="{C4F7726E-6C02-4344-9894-17C1F37C67CF}" destId="{E0382682-401E-463B-8D17-99AD3A0CA2C2}" srcOrd="5" destOrd="0" presId="urn:microsoft.com/office/officeart/2008/layout/VerticalCurvedList"/>
    <dgm:cxn modelId="{17DD729D-331A-4122-A1EB-C34696A5C982}" type="presParOf" srcId="{C4F7726E-6C02-4344-9894-17C1F37C67CF}" destId="{2FA34C2A-DB18-4FE5-98A6-51A35AB90D8F}" srcOrd="6" destOrd="0" presId="urn:microsoft.com/office/officeart/2008/layout/VerticalCurvedList"/>
    <dgm:cxn modelId="{FA20FF8F-CE9B-4808-8246-C28A691FCDD5}" type="presParOf" srcId="{2FA34C2A-DB18-4FE5-98A6-51A35AB90D8F}" destId="{5C7DBF8F-ADE5-47B0-B42F-758427E13DA5}" srcOrd="0" destOrd="0" presId="urn:microsoft.com/office/officeart/2008/layout/VerticalCurvedList"/>
    <dgm:cxn modelId="{ECAC1E78-975B-49D1-9845-E8BE59A984C3}" type="presParOf" srcId="{C4F7726E-6C02-4344-9894-17C1F37C67CF}" destId="{18F10A25-3677-4A1E-A57B-85E53CAD9612}" srcOrd="7" destOrd="0" presId="urn:microsoft.com/office/officeart/2008/layout/VerticalCurvedList"/>
    <dgm:cxn modelId="{6D10FB4C-7845-441F-B977-7AFA9357E562}" type="presParOf" srcId="{C4F7726E-6C02-4344-9894-17C1F37C67CF}" destId="{18460160-6C94-4444-9B5B-E1DD0F9722E7}" srcOrd="8" destOrd="0" presId="urn:microsoft.com/office/officeart/2008/layout/VerticalCurvedList"/>
    <dgm:cxn modelId="{4176FD50-95E3-4DE1-9110-E0CD33E15388}" type="presParOf" srcId="{18460160-6C94-4444-9B5B-E1DD0F9722E7}" destId="{62C375BD-FE78-4E27-A84E-7231EE7B90A8}" srcOrd="0" destOrd="0" presId="urn:microsoft.com/office/officeart/2008/layout/VerticalCurvedList"/>
    <dgm:cxn modelId="{8CD7ABB6-E3D2-42BE-8D5C-9D936F0A3D33}" type="presParOf" srcId="{C4F7726E-6C02-4344-9894-17C1F37C67CF}" destId="{85616F63-DB9A-4601-93EC-5082D346D744}" srcOrd="9" destOrd="0" presId="urn:microsoft.com/office/officeart/2008/layout/VerticalCurvedList"/>
    <dgm:cxn modelId="{7345D557-8761-47A5-B052-8B6334A6A710}" type="presParOf" srcId="{C4F7726E-6C02-4344-9894-17C1F37C67CF}" destId="{09E9C7ED-0515-4A4E-8F8E-C00149B7D8DD}" srcOrd="10" destOrd="0" presId="urn:microsoft.com/office/officeart/2008/layout/VerticalCurvedList"/>
    <dgm:cxn modelId="{901B2078-BAA7-497D-9A91-8943D51B961A}" type="presParOf" srcId="{09E9C7ED-0515-4A4E-8F8E-C00149B7D8DD}" destId="{D85694B8-92F2-4E89-B0F4-71BF3BF1EC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E234FE-DE83-4D78-83A0-C5898BF5E71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D03F7890-ED81-4AD2-904B-B8B4B423E6D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Orientador</a:t>
          </a:r>
        </a:p>
      </dgm:t>
    </dgm:pt>
    <dgm:pt modelId="{DAB23B93-6E69-4476-927D-1DBCA0DBF88D}" type="parTrans" cxnId="{D2BFA38E-608B-4B4B-B6EE-77122A30B173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82303BF5-1205-4730-A871-E75CC4B2C9AA}" type="sibTrans" cxnId="{D2BFA38E-608B-4B4B-B6EE-77122A30B173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CBB9AC4C-4978-4E63-A54E-A3264A219A99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Aluno</a:t>
          </a:r>
        </a:p>
      </dgm:t>
    </dgm:pt>
    <dgm:pt modelId="{380A0BDC-C910-4A6E-A9B4-E1229AF86476}" type="parTrans" cxnId="{7D3C1692-1B22-486F-9BAE-BDBC274F0B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2FECCCA7-97F0-4B50-BA58-1083BE3AE73C}" type="sibTrans" cxnId="{7D3C1692-1B22-486F-9BAE-BDBC274F0B8E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1B9B8A3-9CBD-4176-98C8-DEF761631B20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Título</a:t>
          </a:r>
        </a:p>
      </dgm:t>
    </dgm:pt>
    <dgm:pt modelId="{096AD361-ADEF-4E35-9CB5-04DB780E7FD7}" type="parTrans" cxnId="{B6DF1FC2-73A2-4B3C-ADFC-05457E1A846F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98A523B2-EDB3-485D-AF54-A201B362D281}" type="sibTrans" cxnId="{B6DF1FC2-73A2-4B3C-ADFC-05457E1A846F}">
      <dgm:prSet/>
      <dgm:spPr/>
      <dgm:t>
        <a:bodyPr/>
        <a:lstStyle/>
        <a:p>
          <a:endParaRPr lang="pt-BR" b="1">
            <a:solidFill>
              <a:schemeClr val="tx1"/>
            </a:solidFill>
            <a:effectLst/>
          </a:endParaRPr>
        </a:p>
      </dgm:t>
    </dgm:pt>
    <dgm:pt modelId="{F486CAE5-FE10-4AE8-8A97-F49C91CB411C}" type="pres">
      <dgm:prSet presAssocID="{AAE234FE-DE83-4D78-83A0-C5898BF5E71B}" presName="linearFlow" presStyleCnt="0">
        <dgm:presLayoutVars>
          <dgm:dir/>
          <dgm:resizeHandles val="exact"/>
        </dgm:presLayoutVars>
      </dgm:prSet>
      <dgm:spPr/>
    </dgm:pt>
    <dgm:pt modelId="{2CC49C22-06F1-4F57-8DB9-525BAA598CFB}" type="pres">
      <dgm:prSet presAssocID="{D03F7890-ED81-4AD2-904B-B8B4B423E6DE}" presName="node" presStyleLbl="node1" presStyleIdx="0" presStyleCnt="3">
        <dgm:presLayoutVars>
          <dgm:bulletEnabled val="1"/>
        </dgm:presLayoutVars>
      </dgm:prSet>
      <dgm:spPr/>
    </dgm:pt>
    <dgm:pt modelId="{87F244F6-0301-456C-8A40-FD47F91BF9B7}" type="pres">
      <dgm:prSet presAssocID="{82303BF5-1205-4730-A871-E75CC4B2C9AA}" presName="spacerL" presStyleCnt="0"/>
      <dgm:spPr/>
    </dgm:pt>
    <dgm:pt modelId="{44F4E1A7-BAE7-43E0-B53A-D5F0290C50BE}" type="pres">
      <dgm:prSet presAssocID="{82303BF5-1205-4730-A871-E75CC4B2C9AA}" presName="sibTrans" presStyleLbl="sibTrans2D1" presStyleIdx="0" presStyleCnt="2"/>
      <dgm:spPr/>
    </dgm:pt>
    <dgm:pt modelId="{C46DE268-23A9-460C-BAA8-9589E6B479AF}" type="pres">
      <dgm:prSet presAssocID="{82303BF5-1205-4730-A871-E75CC4B2C9AA}" presName="spacerR" presStyleCnt="0"/>
      <dgm:spPr/>
    </dgm:pt>
    <dgm:pt modelId="{E73D6C8C-750C-4554-A78E-E95E42F134CF}" type="pres">
      <dgm:prSet presAssocID="{CBB9AC4C-4978-4E63-A54E-A3264A219A99}" presName="node" presStyleLbl="node1" presStyleIdx="1" presStyleCnt="3">
        <dgm:presLayoutVars>
          <dgm:bulletEnabled val="1"/>
        </dgm:presLayoutVars>
      </dgm:prSet>
      <dgm:spPr/>
    </dgm:pt>
    <dgm:pt modelId="{4B842F8A-6FAD-43B1-9463-4D502CA7878C}" type="pres">
      <dgm:prSet presAssocID="{2FECCCA7-97F0-4B50-BA58-1083BE3AE73C}" presName="spacerL" presStyleCnt="0"/>
      <dgm:spPr/>
    </dgm:pt>
    <dgm:pt modelId="{F6FAC2A2-E5AB-490C-A398-CE338F303B6E}" type="pres">
      <dgm:prSet presAssocID="{2FECCCA7-97F0-4B50-BA58-1083BE3AE73C}" presName="sibTrans" presStyleLbl="sibTrans2D1" presStyleIdx="1" presStyleCnt="2"/>
      <dgm:spPr/>
    </dgm:pt>
    <dgm:pt modelId="{78E1CB0F-5EC8-4D8E-99B1-76C474D431D8}" type="pres">
      <dgm:prSet presAssocID="{2FECCCA7-97F0-4B50-BA58-1083BE3AE73C}" presName="spacerR" presStyleCnt="0"/>
      <dgm:spPr/>
    </dgm:pt>
    <dgm:pt modelId="{D0FDE7DD-72F3-43FF-89B5-5BC5B0C03A75}" type="pres">
      <dgm:prSet presAssocID="{F1B9B8A3-9CBD-4176-98C8-DEF761631B20}" presName="node" presStyleLbl="node1" presStyleIdx="2" presStyleCnt="3">
        <dgm:presLayoutVars>
          <dgm:bulletEnabled val="1"/>
        </dgm:presLayoutVars>
      </dgm:prSet>
      <dgm:spPr/>
    </dgm:pt>
  </dgm:ptLst>
  <dgm:cxnLst>
    <dgm:cxn modelId="{8D6B333D-C119-4B63-B537-B4874E8DBCBC}" type="presOf" srcId="{82303BF5-1205-4730-A871-E75CC4B2C9AA}" destId="{44F4E1A7-BAE7-43E0-B53A-D5F0290C50BE}" srcOrd="0" destOrd="0" presId="urn:microsoft.com/office/officeart/2005/8/layout/equation1"/>
    <dgm:cxn modelId="{10012770-C610-4DF7-88A8-04F6061F6522}" type="presOf" srcId="{AAE234FE-DE83-4D78-83A0-C5898BF5E71B}" destId="{F486CAE5-FE10-4AE8-8A97-F49C91CB411C}" srcOrd="0" destOrd="0" presId="urn:microsoft.com/office/officeart/2005/8/layout/equation1"/>
    <dgm:cxn modelId="{FD32BB8B-050F-4C09-B6C1-ADF945BB2A33}" type="presOf" srcId="{2FECCCA7-97F0-4B50-BA58-1083BE3AE73C}" destId="{F6FAC2A2-E5AB-490C-A398-CE338F303B6E}" srcOrd="0" destOrd="0" presId="urn:microsoft.com/office/officeart/2005/8/layout/equation1"/>
    <dgm:cxn modelId="{D2BFA38E-608B-4B4B-B6EE-77122A30B173}" srcId="{AAE234FE-DE83-4D78-83A0-C5898BF5E71B}" destId="{D03F7890-ED81-4AD2-904B-B8B4B423E6DE}" srcOrd="0" destOrd="0" parTransId="{DAB23B93-6E69-4476-927D-1DBCA0DBF88D}" sibTransId="{82303BF5-1205-4730-A871-E75CC4B2C9AA}"/>
    <dgm:cxn modelId="{7D3C1692-1B22-486F-9BAE-BDBC274F0B8E}" srcId="{AAE234FE-DE83-4D78-83A0-C5898BF5E71B}" destId="{CBB9AC4C-4978-4E63-A54E-A3264A219A99}" srcOrd="1" destOrd="0" parTransId="{380A0BDC-C910-4A6E-A9B4-E1229AF86476}" sibTransId="{2FECCCA7-97F0-4B50-BA58-1083BE3AE73C}"/>
    <dgm:cxn modelId="{B6DF1FC2-73A2-4B3C-ADFC-05457E1A846F}" srcId="{AAE234FE-DE83-4D78-83A0-C5898BF5E71B}" destId="{F1B9B8A3-9CBD-4176-98C8-DEF761631B20}" srcOrd="2" destOrd="0" parTransId="{096AD361-ADEF-4E35-9CB5-04DB780E7FD7}" sibTransId="{98A523B2-EDB3-485D-AF54-A201B362D281}"/>
    <dgm:cxn modelId="{74DE6AD9-590E-4C76-9C35-97D2727B1ABF}" type="presOf" srcId="{F1B9B8A3-9CBD-4176-98C8-DEF761631B20}" destId="{D0FDE7DD-72F3-43FF-89B5-5BC5B0C03A75}" srcOrd="0" destOrd="0" presId="urn:microsoft.com/office/officeart/2005/8/layout/equation1"/>
    <dgm:cxn modelId="{36D043F2-E607-49F3-9FDB-8D05112C4C29}" type="presOf" srcId="{D03F7890-ED81-4AD2-904B-B8B4B423E6DE}" destId="{2CC49C22-06F1-4F57-8DB9-525BAA598CFB}" srcOrd="0" destOrd="0" presId="urn:microsoft.com/office/officeart/2005/8/layout/equation1"/>
    <dgm:cxn modelId="{387953F7-8333-4F82-9B65-2D8AE5D684EB}" type="presOf" srcId="{CBB9AC4C-4978-4E63-A54E-A3264A219A99}" destId="{E73D6C8C-750C-4554-A78E-E95E42F134CF}" srcOrd="0" destOrd="0" presId="urn:microsoft.com/office/officeart/2005/8/layout/equation1"/>
    <dgm:cxn modelId="{98D0CDFE-D10C-42EC-B5CF-F1E1EE8B7552}" type="presParOf" srcId="{F486CAE5-FE10-4AE8-8A97-F49C91CB411C}" destId="{2CC49C22-06F1-4F57-8DB9-525BAA598CFB}" srcOrd="0" destOrd="0" presId="urn:microsoft.com/office/officeart/2005/8/layout/equation1"/>
    <dgm:cxn modelId="{33E6624B-C1CF-451C-8595-EB9DDDB3EABF}" type="presParOf" srcId="{F486CAE5-FE10-4AE8-8A97-F49C91CB411C}" destId="{87F244F6-0301-456C-8A40-FD47F91BF9B7}" srcOrd="1" destOrd="0" presId="urn:microsoft.com/office/officeart/2005/8/layout/equation1"/>
    <dgm:cxn modelId="{E77EB79A-C9F1-4734-92C5-D4405704CFD9}" type="presParOf" srcId="{F486CAE5-FE10-4AE8-8A97-F49C91CB411C}" destId="{44F4E1A7-BAE7-43E0-B53A-D5F0290C50BE}" srcOrd="2" destOrd="0" presId="urn:microsoft.com/office/officeart/2005/8/layout/equation1"/>
    <dgm:cxn modelId="{187043E2-76DD-4629-94DD-7996CB2AF7B9}" type="presParOf" srcId="{F486CAE5-FE10-4AE8-8A97-F49C91CB411C}" destId="{C46DE268-23A9-460C-BAA8-9589E6B479AF}" srcOrd="3" destOrd="0" presId="urn:microsoft.com/office/officeart/2005/8/layout/equation1"/>
    <dgm:cxn modelId="{D390C33D-BCD8-49C4-9301-AD124F508FE1}" type="presParOf" srcId="{F486CAE5-FE10-4AE8-8A97-F49C91CB411C}" destId="{E73D6C8C-750C-4554-A78E-E95E42F134CF}" srcOrd="4" destOrd="0" presId="urn:microsoft.com/office/officeart/2005/8/layout/equation1"/>
    <dgm:cxn modelId="{D091E2A2-FA48-400F-80BA-F23FCAD7AADB}" type="presParOf" srcId="{F486CAE5-FE10-4AE8-8A97-F49C91CB411C}" destId="{4B842F8A-6FAD-43B1-9463-4D502CA7878C}" srcOrd="5" destOrd="0" presId="urn:microsoft.com/office/officeart/2005/8/layout/equation1"/>
    <dgm:cxn modelId="{80A92888-9E46-4531-9171-398DF6EDAE2F}" type="presParOf" srcId="{F486CAE5-FE10-4AE8-8A97-F49C91CB411C}" destId="{F6FAC2A2-E5AB-490C-A398-CE338F303B6E}" srcOrd="6" destOrd="0" presId="urn:microsoft.com/office/officeart/2005/8/layout/equation1"/>
    <dgm:cxn modelId="{ACDE4BEE-547F-44B0-ACDA-CF87031F1F97}" type="presParOf" srcId="{F486CAE5-FE10-4AE8-8A97-F49C91CB411C}" destId="{78E1CB0F-5EC8-4D8E-99B1-76C474D431D8}" srcOrd="7" destOrd="0" presId="urn:microsoft.com/office/officeart/2005/8/layout/equation1"/>
    <dgm:cxn modelId="{F95ED9B1-9BCA-4BAF-B4A5-DCB2B74605CA}" type="presParOf" srcId="{F486CAE5-FE10-4AE8-8A97-F49C91CB411C}" destId="{D0FDE7DD-72F3-43FF-89B5-5BC5B0C03A7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F0033D-7B84-42AF-8138-7B74E6D8FD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89994C-5036-492A-8A16-3935F2B454A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Produção Docente</a:t>
          </a:r>
        </a:p>
      </dgm:t>
    </dgm:pt>
    <dgm:pt modelId="{5237D0AE-AB87-4CEE-A5CD-2F36EA3350E9}" type="parTrans" cxnId="{9FC33392-8AEC-4D61-8C34-403AE81FB0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AAD7A5B-8439-41D8-A577-74CDEF0CA6C4}" type="sibTrans" cxnId="{9FC33392-8AEC-4D61-8C34-403AE81FB0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DB958C8-100B-4F4D-A2F2-DD3FA0F42E67}">
      <dgm:prSet phldrT="[Texto]" phldr="1"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7B3A76-46D4-496C-88F7-3428FCC21614}" type="parTrans" cxnId="{F422FEDA-8581-429D-8EEE-4BEECBC081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FF9056B-98FE-41FC-988D-F018E5903BBB}" type="sibTrans" cxnId="{F422FEDA-8581-429D-8EEE-4BEECBC081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F119D7-9BEC-4404-B3D8-0452520A951E}">
      <dgm:prSet phldrT="[Texto]" phldr="1"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D464786-1D10-4F04-A154-D1454FF7FE2D}" type="parTrans" cxnId="{F2E422F8-53CB-4ECE-9E9A-435BB4725C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5047501-EF90-4F99-BA1B-3BFB43217F81}" type="sibTrans" cxnId="{F2E422F8-53CB-4ECE-9E9A-435BB4725C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6439D0-5423-42C0-9C31-4A308429430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Avaliação da CAPES</a:t>
          </a:r>
        </a:p>
      </dgm:t>
    </dgm:pt>
    <dgm:pt modelId="{D4F5DEEC-364E-4CE9-A226-5B26CA469954}" type="parTrans" cxnId="{CC761E66-F9BB-4E56-80EA-4BB0FE1B1A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CA8F8E5-094A-4063-A71B-17E9E9E0EC69}" type="sibTrans" cxnId="{CC761E66-F9BB-4E56-80EA-4BB0FE1B1A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566EA7-C2B8-44EC-9E07-1EC3F7A6FEAB}" type="pres">
      <dgm:prSet presAssocID="{30F0033D-7B84-42AF-8138-7B74E6D8FD8E}" presName="Name0" presStyleCnt="0">
        <dgm:presLayoutVars>
          <dgm:chMax val="4"/>
          <dgm:resizeHandles val="exact"/>
        </dgm:presLayoutVars>
      </dgm:prSet>
      <dgm:spPr/>
    </dgm:pt>
    <dgm:pt modelId="{CB4F481B-D117-4F6C-9831-E5760A59F43B}" type="pres">
      <dgm:prSet presAssocID="{30F0033D-7B84-42AF-8138-7B74E6D8FD8E}" presName="ellipse" presStyleLbl="trBgShp" presStyleIdx="0" presStyleCnt="1"/>
      <dgm:spPr/>
    </dgm:pt>
    <dgm:pt modelId="{95A0CD9B-89AF-4003-9C21-7C959AF82E3F}" type="pres">
      <dgm:prSet presAssocID="{30F0033D-7B84-42AF-8138-7B74E6D8FD8E}" presName="arrow1" presStyleLbl="fgShp" presStyleIdx="0" presStyleCnt="1"/>
      <dgm:spPr/>
    </dgm:pt>
    <dgm:pt modelId="{02820C4F-CB0C-4CAF-BA55-14B89D574FFB}" type="pres">
      <dgm:prSet presAssocID="{30F0033D-7B84-42AF-8138-7B74E6D8FD8E}" presName="rectangle" presStyleLbl="revTx" presStyleIdx="0" presStyleCnt="1">
        <dgm:presLayoutVars>
          <dgm:bulletEnabled val="1"/>
        </dgm:presLayoutVars>
      </dgm:prSet>
      <dgm:spPr/>
    </dgm:pt>
    <dgm:pt modelId="{1984AA35-CBDE-4D6A-8573-ACCC0D9FEA17}" type="pres">
      <dgm:prSet presAssocID="{DDB958C8-100B-4F4D-A2F2-DD3FA0F42E67}" presName="item1" presStyleLbl="node1" presStyleIdx="0" presStyleCnt="3">
        <dgm:presLayoutVars>
          <dgm:bulletEnabled val="1"/>
        </dgm:presLayoutVars>
      </dgm:prSet>
      <dgm:spPr/>
    </dgm:pt>
    <dgm:pt modelId="{8E53B964-D4F9-416E-8A51-2EAB6DC285BF}" type="pres">
      <dgm:prSet presAssocID="{F5F119D7-9BEC-4404-B3D8-0452520A951E}" presName="item2" presStyleLbl="node1" presStyleIdx="1" presStyleCnt="3">
        <dgm:presLayoutVars>
          <dgm:bulletEnabled val="1"/>
        </dgm:presLayoutVars>
      </dgm:prSet>
      <dgm:spPr/>
    </dgm:pt>
    <dgm:pt modelId="{A87E657C-5DF6-4E7A-B1CA-CB57ECCEE3AA}" type="pres">
      <dgm:prSet presAssocID="{9E6439D0-5423-42C0-9C31-4A308429430A}" presName="item3" presStyleLbl="node1" presStyleIdx="2" presStyleCnt="3">
        <dgm:presLayoutVars>
          <dgm:bulletEnabled val="1"/>
        </dgm:presLayoutVars>
      </dgm:prSet>
      <dgm:spPr/>
    </dgm:pt>
    <dgm:pt modelId="{9AAB7614-4FCE-4099-B17D-BA4A417A1D99}" type="pres">
      <dgm:prSet presAssocID="{30F0033D-7B84-42AF-8138-7B74E6D8FD8E}" presName="funnel" presStyleLbl="trAlignAcc1" presStyleIdx="0" presStyleCnt="1"/>
      <dgm:spPr>
        <a:ln>
          <a:solidFill>
            <a:schemeClr val="accent2">
              <a:lumMod val="75000"/>
            </a:schemeClr>
          </a:solidFill>
        </a:ln>
      </dgm:spPr>
    </dgm:pt>
  </dgm:ptLst>
  <dgm:cxnLst>
    <dgm:cxn modelId="{C97D2C0A-FCEA-46B0-A638-0A1C08BAC9C7}" type="presOf" srcId="{9E6439D0-5423-42C0-9C31-4A308429430A}" destId="{02820C4F-CB0C-4CAF-BA55-14B89D574FFB}" srcOrd="0" destOrd="0" presId="urn:microsoft.com/office/officeart/2005/8/layout/funnel1"/>
    <dgm:cxn modelId="{9A0D5E61-0798-405B-B47A-F25E097C91A1}" type="presOf" srcId="{DDB958C8-100B-4F4D-A2F2-DD3FA0F42E67}" destId="{8E53B964-D4F9-416E-8A51-2EAB6DC285BF}" srcOrd="0" destOrd="0" presId="urn:microsoft.com/office/officeart/2005/8/layout/funnel1"/>
    <dgm:cxn modelId="{CC761E66-F9BB-4E56-80EA-4BB0FE1B1A93}" srcId="{30F0033D-7B84-42AF-8138-7B74E6D8FD8E}" destId="{9E6439D0-5423-42C0-9C31-4A308429430A}" srcOrd="3" destOrd="0" parTransId="{D4F5DEEC-364E-4CE9-A226-5B26CA469954}" sibTransId="{ECA8F8E5-094A-4063-A71B-17E9E9E0EC69}"/>
    <dgm:cxn modelId="{72674F46-FD77-46E7-AAF5-47E48BE6F76E}" type="presOf" srcId="{FA89994C-5036-492A-8A16-3935F2B454A3}" destId="{A87E657C-5DF6-4E7A-B1CA-CB57ECCEE3AA}" srcOrd="0" destOrd="0" presId="urn:microsoft.com/office/officeart/2005/8/layout/funnel1"/>
    <dgm:cxn modelId="{813B554D-27A9-4281-8FE9-98F48B8A1D17}" type="presOf" srcId="{F5F119D7-9BEC-4404-B3D8-0452520A951E}" destId="{1984AA35-CBDE-4D6A-8573-ACCC0D9FEA17}" srcOrd="0" destOrd="0" presId="urn:microsoft.com/office/officeart/2005/8/layout/funnel1"/>
    <dgm:cxn modelId="{7C716A78-3981-4683-9AE3-BB9CB6F13448}" type="presOf" srcId="{30F0033D-7B84-42AF-8138-7B74E6D8FD8E}" destId="{F8566EA7-C2B8-44EC-9E07-1EC3F7A6FEAB}" srcOrd="0" destOrd="0" presId="urn:microsoft.com/office/officeart/2005/8/layout/funnel1"/>
    <dgm:cxn modelId="{9FC33392-8AEC-4D61-8C34-403AE81FB05A}" srcId="{30F0033D-7B84-42AF-8138-7B74E6D8FD8E}" destId="{FA89994C-5036-492A-8A16-3935F2B454A3}" srcOrd="0" destOrd="0" parTransId="{5237D0AE-AB87-4CEE-A5CD-2F36EA3350E9}" sibTransId="{6AAD7A5B-8439-41D8-A577-74CDEF0CA6C4}"/>
    <dgm:cxn modelId="{F422FEDA-8581-429D-8EEE-4BEECBC0813C}" srcId="{30F0033D-7B84-42AF-8138-7B74E6D8FD8E}" destId="{DDB958C8-100B-4F4D-A2F2-DD3FA0F42E67}" srcOrd="1" destOrd="0" parTransId="{EE7B3A76-46D4-496C-88F7-3428FCC21614}" sibTransId="{4FF9056B-98FE-41FC-988D-F018E5903BBB}"/>
    <dgm:cxn modelId="{F2E422F8-53CB-4ECE-9E9A-435BB4725CDE}" srcId="{30F0033D-7B84-42AF-8138-7B74E6D8FD8E}" destId="{F5F119D7-9BEC-4404-B3D8-0452520A951E}" srcOrd="2" destOrd="0" parTransId="{9D464786-1D10-4F04-A154-D1454FF7FE2D}" sibTransId="{85047501-EF90-4F99-BA1B-3BFB43217F81}"/>
    <dgm:cxn modelId="{DF0CBD65-63BA-4229-B46F-DFB8D5F1E87D}" type="presParOf" srcId="{F8566EA7-C2B8-44EC-9E07-1EC3F7A6FEAB}" destId="{CB4F481B-D117-4F6C-9831-E5760A59F43B}" srcOrd="0" destOrd="0" presId="urn:microsoft.com/office/officeart/2005/8/layout/funnel1"/>
    <dgm:cxn modelId="{FDE249E0-3915-4FAB-B20C-6BF5CA6F04EA}" type="presParOf" srcId="{F8566EA7-C2B8-44EC-9E07-1EC3F7A6FEAB}" destId="{95A0CD9B-89AF-4003-9C21-7C959AF82E3F}" srcOrd="1" destOrd="0" presId="urn:microsoft.com/office/officeart/2005/8/layout/funnel1"/>
    <dgm:cxn modelId="{5289A55A-ABE4-4657-B15A-F8305E5EA5C3}" type="presParOf" srcId="{F8566EA7-C2B8-44EC-9E07-1EC3F7A6FEAB}" destId="{02820C4F-CB0C-4CAF-BA55-14B89D574FFB}" srcOrd="2" destOrd="0" presId="urn:microsoft.com/office/officeart/2005/8/layout/funnel1"/>
    <dgm:cxn modelId="{CF9F7EAC-1211-45E0-BACB-89CD427953C3}" type="presParOf" srcId="{F8566EA7-C2B8-44EC-9E07-1EC3F7A6FEAB}" destId="{1984AA35-CBDE-4D6A-8573-ACCC0D9FEA17}" srcOrd="3" destOrd="0" presId="urn:microsoft.com/office/officeart/2005/8/layout/funnel1"/>
    <dgm:cxn modelId="{3547475C-34DF-4CDB-A4A7-EC9786582583}" type="presParOf" srcId="{F8566EA7-C2B8-44EC-9E07-1EC3F7A6FEAB}" destId="{8E53B964-D4F9-416E-8A51-2EAB6DC285BF}" srcOrd="4" destOrd="0" presId="urn:microsoft.com/office/officeart/2005/8/layout/funnel1"/>
    <dgm:cxn modelId="{957AB8A3-9568-4D4A-BD2A-68C6641B9020}" type="presParOf" srcId="{F8566EA7-C2B8-44EC-9E07-1EC3F7A6FEAB}" destId="{A87E657C-5DF6-4E7A-B1CA-CB57ECCEE3AA}" srcOrd="5" destOrd="0" presId="urn:microsoft.com/office/officeart/2005/8/layout/funnel1"/>
    <dgm:cxn modelId="{66E65203-15E0-4B4B-8622-D2B18D8DA286}" type="presParOf" srcId="{F8566EA7-C2B8-44EC-9E07-1EC3F7A6FEAB}" destId="{9AAB7614-4FCE-4099-B17D-BA4A417A1D9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F0033D-7B84-42AF-8138-7B74E6D8FD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89994C-5036-492A-8A16-3935F2B454A3}">
      <dgm:prSet phldrT="[Texto]"/>
      <dgm:spPr/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5237D0AE-AB87-4CEE-A5CD-2F36EA3350E9}" type="parTrans" cxnId="{9FC33392-8AEC-4D61-8C34-403AE81FB0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AAD7A5B-8439-41D8-A577-74CDEF0CA6C4}" type="sibTrans" cxnId="{9FC33392-8AEC-4D61-8C34-403AE81FB0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DB958C8-100B-4F4D-A2F2-DD3FA0F42E6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Produção Discente</a:t>
          </a:r>
        </a:p>
      </dgm:t>
    </dgm:pt>
    <dgm:pt modelId="{EE7B3A76-46D4-496C-88F7-3428FCC21614}" type="parTrans" cxnId="{F422FEDA-8581-429D-8EEE-4BEECBC081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FF9056B-98FE-41FC-988D-F018E5903BBB}" type="sibTrans" cxnId="{F422FEDA-8581-429D-8EEE-4BEECBC081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F119D7-9BEC-4404-B3D8-0452520A951E}">
      <dgm:prSet phldrT="[Texto]" phldr="1"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D464786-1D10-4F04-A154-D1454FF7FE2D}" type="parTrans" cxnId="{F2E422F8-53CB-4ECE-9E9A-435BB4725C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5047501-EF90-4F99-BA1B-3BFB43217F81}" type="sibTrans" cxnId="{F2E422F8-53CB-4ECE-9E9A-435BB4725C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6439D0-5423-42C0-9C31-4A308429430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Avaliação da CAPES</a:t>
          </a:r>
        </a:p>
      </dgm:t>
    </dgm:pt>
    <dgm:pt modelId="{D4F5DEEC-364E-4CE9-A226-5B26CA469954}" type="parTrans" cxnId="{CC761E66-F9BB-4E56-80EA-4BB0FE1B1A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CA8F8E5-094A-4063-A71B-17E9E9E0EC69}" type="sibTrans" cxnId="{CC761E66-F9BB-4E56-80EA-4BB0FE1B1A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566EA7-C2B8-44EC-9E07-1EC3F7A6FEAB}" type="pres">
      <dgm:prSet presAssocID="{30F0033D-7B84-42AF-8138-7B74E6D8FD8E}" presName="Name0" presStyleCnt="0">
        <dgm:presLayoutVars>
          <dgm:chMax val="4"/>
          <dgm:resizeHandles val="exact"/>
        </dgm:presLayoutVars>
      </dgm:prSet>
      <dgm:spPr/>
    </dgm:pt>
    <dgm:pt modelId="{CB4F481B-D117-4F6C-9831-E5760A59F43B}" type="pres">
      <dgm:prSet presAssocID="{30F0033D-7B84-42AF-8138-7B74E6D8FD8E}" presName="ellipse" presStyleLbl="trBgShp" presStyleIdx="0" presStyleCnt="1"/>
      <dgm:spPr/>
    </dgm:pt>
    <dgm:pt modelId="{95A0CD9B-89AF-4003-9C21-7C959AF82E3F}" type="pres">
      <dgm:prSet presAssocID="{30F0033D-7B84-42AF-8138-7B74E6D8FD8E}" presName="arrow1" presStyleLbl="fgShp" presStyleIdx="0" presStyleCnt="1"/>
      <dgm:spPr/>
    </dgm:pt>
    <dgm:pt modelId="{02820C4F-CB0C-4CAF-BA55-14B89D574FFB}" type="pres">
      <dgm:prSet presAssocID="{30F0033D-7B84-42AF-8138-7B74E6D8FD8E}" presName="rectangle" presStyleLbl="revTx" presStyleIdx="0" presStyleCnt="1">
        <dgm:presLayoutVars>
          <dgm:bulletEnabled val="1"/>
        </dgm:presLayoutVars>
      </dgm:prSet>
      <dgm:spPr/>
    </dgm:pt>
    <dgm:pt modelId="{1984AA35-CBDE-4D6A-8573-ACCC0D9FEA17}" type="pres">
      <dgm:prSet presAssocID="{DDB958C8-100B-4F4D-A2F2-DD3FA0F42E67}" presName="item1" presStyleLbl="node1" presStyleIdx="0" presStyleCnt="3">
        <dgm:presLayoutVars>
          <dgm:bulletEnabled val="1"/>
        </dgm:presLayoutVars>
      </dgm:prSet>
      <dgm:spPr/>
    </dgm:pt>
    <dgm:pt modelId="{8E53B964-D4F9-416E-8A51-2EAB6DC285BF}" type="pres">
      <dgm:prSet presAssocID="{F5F119D7-9BEC-4404-B3D8-0452520A951E}" presName="item2" presStyleLbl="node1" presStyleIdx="1" presStyleCnt="3">
        <dgm:presLayoutVars>
          <dgm:bulletEnabled val="1"/>
        </dgm:presLayoutVars>
      </dgm:prSet>
      <dgm:spPr/>
    </dgm:pt>
    <dgm:pt modelId="{A87E657C-5DF6-4E7A-B1CA-CB57ECCEE3AA}" type="pres">
      <dgm:prSet presAssocID="{9E6439D0-5423-42C0-9C31-4A308429430A}" presName="item3" presStyleLbl="node1" presStyleIdx="2" presStyleCnt="3">
        <dgm:presLayoutVars>
          <dgm:bulletEnabled val="1"/>
        </dgm:presLayoutVars>
      </dgm:prSet>
      <dgm:spPr/>
    </dgm:pt>
    <dgm:pt modelId="{9AAB7614-4FCE-4099-B17D-BA4A417A1D99}" type="pres">
      <dgm:prSet presAssocID="{30F0033D-7B84-42AF-8138-7B74E6D8FD8E}" presName="funnel" presStyleLbl="trAlignAcc1" presStyleIdx="0" presStyleCnt="1"/>
      <dgm:spPr>
        <a:ln>
          <a:solidFill>
            <a:schemeClr val="accent2">
              <a:lumMod val="75000"/>
            </a:schemeClr>
          </a:solidFill>
        </a:ln>
      </dgm:spPr>
    </dgm:pt>
  </dgm:ptLst>
  <dgm:cxnLst>
    <dgm:cxn modelId="{E1DA5707-B300-487E-AA7A-93F25A2DD62E}" type="presOf" srcId="{DDB958C8-100B-4F4D-A2F2-DD3FA0F42E67}" destId="{8E53B964-D4F9-416E-8A51-2EAB6DC285BF}" srcOrd="0" destOrd="0" presId="urn:microsoft.com/office/officeart/2005/8/layout/funnel1"/>
    <dgm:cxn modelId="{E8C9861A-B1EB-458A-88D8-A958805E4ACF}" type="presOf" srcId="{FA89994C-5036-492A-8A16-3935F2B454A3}" destId="{A87E657C-5DF6-4E7A-B1CA-CB57ECCEE3AA}" srcOrd="0" destOrd="0" presId="urn:microsoft.com/office/officeart/2005/8/layout/funnel1"/>
    <dgm:cxn modelId="{CC761E66-F9BB-4E56-80EA-4BB0FE1B1A93}" srcId="{30F0033D-7B84-42AF-8138-7B74E6D8FD8E}" destId="{9E6439D0-5423-42C0-9C31-4A308429430A}" srcOrd="3" destOrd="0" parTransId="{D4F5DEEC-364E-4CE9-A226-5B26CA469954}" sibTransId="{ECA8F8E5-094A-4063-A71B-17E9E9E0EC69}"/>
    <dgm:cxn modelId="{80EDAA67-51B8-4F07-82D8-0EB06D8F3EE7}" type="presOf" srcId="{9E6439D0-5423-42C0-9C31-4A308429430A}" destId="{02820C4F-CB0C-4CAF-BA55-14B89D574FFB}" srcOrd="0" destOrd="0" presId="urn:microsoft.com/office/officeart/2005/8/layout/funnel1"/>
    <dgm:cxn modelId="{6432574B-94E5-4E46-B2B2-B5B2657BE339}" type="presOf" srcId="{F5F119D7-9BEC-4404-B3D8-0452520A951E}" destId="{1984AA35-CBDE-4D6A-8573-ACCC0D9FEA17}" srcOrd="0" destOrd="0" presId="urn:microsoft.com/office/officeart/2005/8/layout/funnel1"/>
    <dgm:cxn modelId="{F85C574B-6FC5-4877-90B1-DB96DA6EC8F4}" type="presOf" srcId="{30F0033D-7B84-42AF-8138-7B74E6D8FD8E}" destId="{F8566EA7-C2B8-44EC-9E07-1EC3F7A6FEAB}" srcOrd="0" destOrd="0" presId="urn:microsoft.com/office/officeart/2005/8/layout/funnel1"/>
    <dgm:cxn modelId="{9FC33392-8AEC-4D61-8C34-403AE81FB05A}" srcId="{30F0033D-7B84-42AF-8138-7B74E6D8FD8E}" destId="{FA89994C-5036-492A-8A16-3935F2B454A3}" srcOrd="0" destOrd="0" parTransId="{5237D0AE-AB87-4CEE-A5CD-2F36EA3350E9}" sibTransId="{6AAD7A5B-8439-41D8-A577-74CDEF0CA6C4}"/>
    <dgm:cxn modelId="{F422FEDA-8581-429D-8EEE-4BEECBC0813C}" srcId="{30F0033D-7B84-42AF-8138-7B74E6D8FD8E}" destId="{DDB958C8-100B-4F4D-A2F2-DD3FA0F42E67}" srcOrd="1" destOrd="0" parTransId="{EE7B3A76-46D4-496C-88F7-3428FCC21614}" sibTransId="{4FF9056B-98FE-41FC-988D-F018E5903BBB}"/>
    <dgm:cxn modelId="{F2E422F8-53CB-4ECE-9E9A-435BB4725CDE}" srcId="{30F0033D-7B84-42AF-8138-7B74E6D8FD8E}" destId="{F5F119D7-9BEC-4404-B3D8-0452520A951E}" srcOrd="2" destOrd="0" parTransId="{9D464786-1D10-4F04-A154-D1454FF7FE2D}" sibTransId="{85047501-EF90-4F99-BA1B-3BFB43217F81}"/>
    <dgm:cxn modelId="{DCE12CB7-6CDB-45CD-AB5A-CB381B96BE7F}" type="presParOf" srcId="{F8566EA7-C2B8-44EC-9E07-1EC3F7A6FEAB}" destId="{CB4F481B-D117-4F6C-9831-E5760A59F43B}" srcOrd="0" destOrd="0" presId="urn:microsoft.com/office/officeart/2005/8/layout/funnel1"/>
    <dgm:cxn modelId="{C910AEC6-B2C8-492B-9FFE-EA6A9923C856}" type="presParOf" srcId="{F8566EA7-C2B8-44EC-9E07-1EC3F7A6FEAB}" destId="{95A0CD9B-89AF-4003-9C21-7C959AF82E3F}" srcOrd="1" destOrd="0" presId="urn:microsoft.com/office/officeart/2005/8/layout/funnel1"/>
    <dgm:cxn modelId="{868F5F01-4A03-468F-ABCB-DB383B986EEB}" type="presParOf" srcId="{F8566EA7-C2B8-44EC-9E07-1EC3F7A6FEAB}" destId="{02820C4F-CB0C-4CAF-BA55-14B89D574FFB}" srcOrd="2" destOrd="0" presId="urn:microsoft.com/office/officeart/2005/8/layout/funnel1"/>
    <dgm:cxn modelId="{C816291F-B868-4861-B56F-CDDC77A90643}" type="presParOf" srcId="{F8566EA7-C2B8-44EC-9E07-1EC3F7A6FEAB}" destId="{1984AA35-CBDE-4D6A-8573-ACCC0D9FEA17}" srcOrd="3" destOrd="0" presId="urn:microsoft.com/office/officeart/2005/8/layout/funnel1"/>
    <dgm:cxn modelId="{6F065623-CE4C-494F-B25F-1AC2B68D8DA7}" type="presParOf" srcId="{F8566EA7-C2B8-44EC-9E07-1EC3F7A6FEAB}" destId="{8E53B964-D4F9-416E-8A51-2EAB6DC285BF}" srcOrd="4" destOrd="0" presId="urn:microsoft.com/office/officeart/2005/8/layout/funnel1"/>
    <dgm:cxn modelId="{3D887964-B709-4225-9F9B-A5DD518FF68A}" type="presParOf" srcId="{F8566EA7-C2B8-44EC-9E07-1EC3F7A6FEAB}" destId="{A87E657C-5DF6-4E7A-B1CA-CB57ECCEE3AA}" srcOrd="5" destOrd="0" presId="urn:microsoft.com/office/officeart/2005/8/layout/funnel1"/>
    <dgm:cxn modelId="{17D2C866-8693-4894-89A7-1F5BEDEEE9F2}" type="presParOf" srcId="{F8566EA7-C2B8-44EC-9E07-1EC3F7A6FEAB}" destId="{9AAB7614-4FCE-4099-B17D-BA4A417A1D9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8303-F6AF-474D-BAF1-37FF2FB4F532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12CF-80F2-499B-80DE-E49276400069}">
      <dsp:nvSpPr>
        <dsp:cNvPr id="0" name=""/>
        <dsp:cNvSpPr/>
      </dsp:nvSpPr>
      <dsp:spPr>
        <a:xfrm>
          <a:off x="423004" y="279927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Mostrar a visão de um PPG</a:t>
          </a:r>
        </a:p>
      </dsp:txBody>
      <dsp:txXfrm>
        <a:off x="423004" y="279927"/>
        <a:ext cx="5611234" cy="560213"/>
      </dsp:txXfrm>
    </dsp:sp>
    <dsp:sp modelId="{96FAEC5B-5B13-4FBB-A3F6-2381E723EFCF}">
      <dsp:nvSpPr>
        <dsp:cNvPr id="0" name=""/>
        <dsp:cNvSpPr/>
      </dsp:nvSpPr>
      <dsp:spPr>
        <a:xfrm>
          <a:off x="72871" y="209900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E711-6860-4A38-B758-8DEAE9A7F89D}">
      <dsp:nvSpPr>
        <dsp:cNvPr id="0" name=""/>
        <dsp:cNvSpPr/>
      </dsp:nvSpPr>
      <dsp:spPr>
        <a:xfrm>
          <a:off x="824436" y="1119978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Esclarecer o papel do Docente</a:t>
          </a:r>
        </a:p>
      </dsp:txBody>
      <dsp:txXfrm>
        <a:off x="824436" y="1119978"/>
        <a:ext cx="5209802" cy="560213"/>
      </dsp:txXfrm>
    </dsp:sp>
    <dsp:sp modelId="{8D0E5872-B506-4DBD-9010-2B3C9581E285}">
      <dsp:nvSpPr>
        <dsp:cNvPr id="0" name=""/>
        <dsp:cNvSpPr/>
      </dsp:nvSpPr>
      <dsp:spPr>
        <a:xfrm>
          <a:off x="474303" y="1049951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2682-401E-463B-8D17-99AD3A0CA2C2}">
      <dsp:nvSpPr>
        <dsp:cNvPr id="0" name=""/>
        <dsp:cNvSpPr/>
      </dsp:nvSpPr>
      <dsp:spPr>
        <a:xfrm>
          <a:off x="947644" y="1960029"/>
          <a:ext cx="508659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Elucidar o papel do Discente</a:t>
          </a:r>
        </a:p>
      </dsp:txBody>
      <dsp:txXfrm>
        <a:off x="947644" y="1960029"/>
        <a:ext cx="5086594" cy="560213"/>
      </dsp:txXfrm>
    </dsp:sp>
    <dsp:sp modelId="{5C7DBF8F-ADE5-47B0-B42F-758427E13DA5}">
      <dsp:nvSpPr>
        <dsp:cNvPr id="0" name=""/>
        <dsp:cNvSpPr/>
      </dsp:nvSpPr>
      <dsp:spPr>
        <a:xfrm>
          <a:off x="597510" y="1890002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0A25-3677-4A1E-A57B-85E53CAD9612}">
      <dsp:nvSpPr>
        <dsp:cNvPr id="0" name=""/>
        <dsp:cNvSpPr/>
      </dsp:nvSpPr>
      <dsp:spPr>
        <a:xfrm>
          <a:off x="824436" y="2800080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Conhecer a CAPES</a:t>
          </a:r>
        </a:p>
      </dsp:txBody>
      <dsp:txXfrm>
        <a:off x="824436" y="2800080"/>
        <a:ext cx="5209802" cy="560213"/>
      </dsp:txXfrm>
    </dsp:sp>
    <dsp:sp modelId="{62C375BD-FE78-4E27-A84E-7231EE7B90A8}">
      <dsp:nvSpPr>
        <dsp:cNvPr id="0" name=""/>
        <dsp:cNvSpPr/>
      </dsp:nvSpPr>
      <dsp:spPr>
        <a:xfrm>
          <a:off x="474303" y="2730053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6F63-DB9A-4601-93EC-5082D346D744}">
      <dsp:nvSpPr>
        <dsp:cNvPr id="0" name=""/>
        <dsp:cNvSpPr/>
      </dsp:nvSpPr>
      <dsp:spPr>
        <a:xfrm>
          <a:off x="423004" y="3640131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Refletir sobre o CV Lattes</a:t>
          </a:r>
        </a:p>
      </dsp:txBody>
      <dsp:txXfrm>
        <a:off x="423004" y="3640131"/>
        <a:ext cx="5611234" cy="560213"/>
      </dsp:txXfrm>
    </dsp:sp>
    <dsp:sp modelId="{D85694B8-92F2-4E89-B0F4-71BF3BF1ECF9}">
      <dsp:nvSpPr>
        <dsp:cNvPr id="0" name=""/>
        <dsp:cNvSpPr/>
      </dsp:nvSpPr>
      <dsp:spPr>
        <a:xfrm>
          <a:off x="72871" y="3570104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F481B-D117-4F6C-9831-E5760A59F43B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0CD9B-89AF-4003-9C21-7C959AF82E3F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20C4F-CB0C-4CAF-BA55-14B89D574FFB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Avaliação da CAPES</a:t>
          </a:r>
        </a:p>
      </dsp:txBody>
      <dsp:txXfrm>
        <a:off x="1524000" y="3276600"/>
        <a:ext cx="3048000" cy="762000"/>
      </dsp:txXfrm>
    </dsp:sp>
    <dsp:sp modelId="{1984AA35-CBDE-4D6A-8573-ACCC0D9FEA17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Produção Programa</a:t>
          </a:r>
        </a:p>
      </dsp:txBody>
      <dsp:txXfrm>
        <a:off x="2763268" y="1558292"/>
        <a:ext cx="808224" cy="808224"/>
      </dsp:txXfrm>
    </dsp:sp>
    <dsp:sp modelId="{8E53B964-D4F9-416E-8A51-2EAB6DC285BF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Produção Discente</a:t>
          </a:r>
        </a:p>
      </dsp:txBody>
      <dsp:txXfrm>
        <a:off x="1945388" y="700787"/>
        <a:ext cx="808224" cy="808224"/>
      </dsp:txXfrm>
    </dsp:sp>
    <dsp:sp modelId="{A87E657C-5DF6-4E7A-B1CA-CB57ECCEE3AA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Produção Docente</a:t>
          </a:r>
        </a:p>
      </dsp:txBody>
      <dsp:txXfrm>
        <a:off x="3113788" y="424435"/>
        <a:ext cx="808224" cy="808224"/>
      </dsp:txXfrm>
    </dsp:sp>
    <dsp:sp modelId="{9AAB7614-4FCE-4099-B17D-BA4A417A1D99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8303-F6AF-474D-BAF1-37FF2FB4F532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12CF-80F2-499B-80DE-E49276400069}">
      <dsp:nvSpPr>
        <dsp:cNvPr id="0" name=""/>
        <dsp:cNvSpPr/>
      </dsp:nvSpPr>
      <dsp:spPr>
        <a:xfrm>
          <a:off x="423004" y="279927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sp:txBody>
      <dsp:txXfrm>
        <a:off x="423004" y="279927"/>
        <a:ext cx="5611234" cy="560213"/>
      </dsp:txXfrm>
    </dsp:sp>
    <dsp:sp modelId="{96FAEC5B-5B13-4FBB-A3F6-2381E723EFCF}">
      <dsp:nvSpPr>
        <dsp:cNvPr id="0" name=""/>
        <dsp:cNvSpPr/>
      </dsp:nvSpPr>
      <dsp:spPr>
        <a:xfrm>
          <a:off x="72871" y="209900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E711-6860-4A38-B758-8DEAE9A7F89D}">
      <dsp:nvSpPr>
        <dsp:cNvPr id="0" name=""/>
        <dsp:cNvSpPr/>
      </dsp:nvSpPr>
      <dsp:spPr>
        <a:xfrm>
          <a:off x="824436" y="1119978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Esclarecer o papel do Docente</a:t>
          </a:r>
        </a:p>
      </dsp:txBody>
      <dsp:txXfrm>
        <a:off x="824436" y="1119978"/>
        <a:ext cx="5209802" cy="560213"/>
      </dsp:txXfrm>
    </dsp:sp>
    <dsp:sp modelId="{8D0E5872-B506-4DBD-9010-2B3C9581E285}">
      <dsp:nvSpPr>
        <dsp:cNvPr id="0" name=""/>
        <dsp:cNvSpPr/>
      </dsp:nvSpPr>
      <dsp:spPr>
        <a:xfrm>
          <a:off x="474303" y="1049951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2682-401E-463B-8D17-99AD3A0CA2C2}">
      <dsp:nvSpPr>
        <dsp:cNvPr id="0" name=""/>
        <dsp:cNvSpPr/>
      </dsp:nvSpPr>
      <dsp:spPr>
        <a:xfrm>
          <a:off x="947644" y="1960029"/>
          <a:ext cx="508659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Elucidar o papel do Discente</a:t>
          </a:r>
        </a:p>
      </dsp:txBody>
      <dsp:txXfrm>
        <a:off x="947644" y="1960029"/>
        <a:ext cx="5086594" cy="560213"/>
      </dsp:txXfrm>
    </dsp:sp>
    <dsp:sp modelId="{5C7DBF8F-ADE5-47B0-B42F-758427E13DA5}">
      <dsp:nvSpPr>
        <dsp:cNvPr id="0" name=""/>
        <dsp:cNvSpPr/>
      </dsp:nvSpPr>
      <dsp:spPr>
        <a:xfrm>
          <a:off x="597510" y="1890002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0A25-3677-4A1E-A57B-85E53CAD9612}">
      <dsp:nvSpPr>
        <dsp:cNvPr id="0" name=""/>
        <dsp:cNvSpPr/>
      </dsp:nvSpPr>
      <dsp:spPr>
        <a:xfrm>
          <a:off x="824436" y="2800080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sp:txBody>
      <dsp:txXfrm>
        <a:off x="824436" y="2800080"/>
        <a:ext cx="5209802" cy="560213"/>
      </dsp:txXfrm>
    </dsp:sp>
    <dsp:sp modelId="{62C375BD-FE78-4E27-A84E-7231EE7B90A8}">
      <dsp:nvSpPr>
        <dsp:cNvPr id="0" name=""/>
        <dsp:cNvSpPr/>
      </dsp:nvSpPr>
      <dsp:spPr>
        <a:xfrm>
          <a:off x="474303" y="2730053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6F63-DB9A-4601-93EC-5082D346D744}">
      <dsp:nvSpPr>
        <dsp:cNvPr id="0" name=""/>
        <dsp:cNvSpPr/>
      </dsp:nvSpPr>
      <dsp:spPr>
        <a:xfrm>
          <a:off x="423004" y="3640131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sp:txBody>
      <dsp:txXfrm>
        <a:off x="423004" y="3640131"/>
        <a:ext cx="5611234" cy="560213"/>
      </dsp:txXfrm>
    </dsp:sp>
    <dsp:sp modelId="{D85694B8-92F2-4E89-B0F4-71BF3BF1ECF9}">
      <dsp:nvSpPr>
        <dsp:cNvPr id="0" name=""/>
        <dsp:cNvSpPr/>
      </dsp:nvSpPr>
      <dsp:spPr>
        <a:xfrm>
          <a:off x="72871" y="3570104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E516-E233-4C5D-B797-8CF29D0E6C5F}">
      <dsp:nvSpPr>
        <dsp:cNvPr id="0" name=""/>
        <dsp:cNvSpPr/>
      </dsp:nvSpPr>
      <dsp:spPr>
        <a:xfrm>
          <a:off x="2286000" y="0"/>
          <a:ext cx="1524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Conselhos</a:t>
          </a:r>
        </a:p>
      </dsp:txBody>
      <dsp:txXfrm>
        <a:off x="2286000" y="0"/>
        <a:ext cx="1524000" cy="1016000"/>
      </dsp:txXfrm>
    </dsp:sp>
    <dsp:sp modelId="{5E0242D5-1B8E-47E2-952A-1242DFBAB677}">
      <dsp:nvSpPr>
        <dsp:cNvPr id="0" name=""/>
        <dsp:cNvSpPr/>
      </dsp:nvSpPr>
      <dsp:spPr>
        <a:xfrm>
          <a:off x="1524000" y="1015999"/>
          <a:ext cx="3048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Diretores</a:t>
          </a:r>
        </a:p>
      </dsp:txBody>
      <dsp:txXfrm>
        <a:off x="2057400" y="1015999"/>
        <a:ext cx="1981200" cy="1016000"/>
      </dsp:txXfrm>
    </dsp:sp>
    <dsp:sp modelId="{26EFA753-395E-4594-B207-52742C770740}">
      <dsp:nvSpPr>
        <dsp:cNvPr id="0" name=""/>
        <dsp:cNvSpPr/>
      </dsp:nvSpPr>
      <dsp:spPr>
        <a:xfrm>
          <a:off x="762000" y="2031999"/>
          <a:ext cx="4572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Coordenadores de área</a:t>
          </a:r>
        </a:p>
      </dsp:txBody>
      <dsp:txXfrm>
        <a:off x="1562100" y="2031999"/>
        <a:ext cx="2971800" cy="1016000"/>
      </dsp:txXfrm>
    </dsp:sp>
    <dsp:sp modelId="{CCD749EC-F4FB-41A6-AED3-862CC49C6560}">
      <dsp:nvSpPr>
        <dsp:cNvPr id="0" name=""/>
        <dsp:cNvSpPr/>
      </dsp:nvSpPr>
      <dsp:spPr>
        <a:xfrm>
          <a:off x="0" y="3047999"/>
          <a:ext cx="6096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Servidores Técnico-administrativos</a:t>
          </a:r>
        </a:p>
      </dsp:txBody>
      <dsp:txXfrm>
        <a:off x="1066799" y="3047999"/>
        <a:ext cx="3962400" cy="1016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8303-F6AF-474D-BAF1-37FF2FB4F532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12CF-80F2-499B-80DE-E49276400069}">
      <dsp:nvSpPr>
        <dsp:cNvPr id="0" name=""/>
        <dsp:cNvSpPr/>
      </dsp:nvSpPr>
      <dsp:spPr>
        <a:xfrm>
          <a:off x="423004" y="279927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sp:txBody>
      <dsp:txXfrm>
        <a:off x="423004" y="279927"/>
        <a:ext cx="5611234" cy="560213"/>
      </dsp:txXfrm>
    </dsp:sp>
    <dsp:sp modelId="{96FAEC5B-5B13-4FBB-A3F6-2381E723EFCF}">
      <dsp:nvSpPr>
        <dsp:cNvPr id="0" name=""/>
        <dsp:cNvSpPr/>
      </dsp:nvSpPr>
      <dsp:spPr>
        <a:xfrm>
          <a:off x="72871" y="209900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E711-6860-4A38-B758-8DEAE9A7F89D}">
      <dsp:nvSpPr>
        <dsp:cNvPr id="0" name=""/>
        <dsp:cNvSpPr/>
      </dsp:nvSpPr>
      <dsp:spPr>
        <a:xfrm>
          <a:off x="824436" y="1119978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Esclarecer o papel do Docente</a:t>
          </a:r>
        </a:p>
      </dsp:txBody>
      <dsp:txXfrm>
        <a:off x="824436" y="1119978"/>
        <a:ext cx="5209802" cy="560213"/>
      </dsp:txXfrm>
    </dsp:sp>
    <dsp:sp modelId="{8D0E5872-B506-4DBD-9010-2B3C9581E285}">
      <dsp:nvSpPr>
        <dsp:cNvPr id="0" name=""/>
        <dsp:cNvSpPr/>
      </dsp:nvSpPr>
      <dsp:spPr>
        <a:xfrm>
          <a:off x="474303" y="1049951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2682-401E-463B-8D17-99AD3A0CA2C2}">
      <dsp:nvSpPr>
        <dsp:cNvPr id="0" name=""/>
        <dsp:cNvSpPr/>
      </dsp:nvSpPr>
      <dsp:spPr>
        <a:xfrm>
          <a:off x="947644" y="1960029"/>
          <a:ext cx="508659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Elucidar o papel do Discente</a:t>
          </a:r>
        </a:p>
      </dsp:txBody>
      <dsp:txXfrm>
        <a:off x="947644" y="1960029"/>
        <a:ext cx="5086594" cy="560213"/>
      </dsp:txXfrm>
    </dsp:sp>
    <dsp:sp modelId="{5C7DBF8F-ADE5-47B0-B42F-758427E13DA5}">
      <dsp:nvSpPr>
        <dsp:cNvPr id="0" name=""/>
        <dsp:cNvSpPr/>
      </dsp:nvSpPr>
      <dsp:spPr>
        <a:xfrm>
          <a:off x="597510" y="1890002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0A25-3677-4A1E-A57B-85E53CAD9612}">
      <dsp:nvSpPr>
        <dsp:cNvPr id="0" name=""/>
        <dsp:cNvSpPr/>
      </dsp:nvSpPr>
      <dsp:spPr>
        <a:xfrm>
          <a:off x="824436" y="2800080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Conhecer a CAPES</a:t>
          </a:r>
        </a:p>
      </dsp:txBody>
      <dsp:txXfrm>
        <a:off x="824436" y="2800080"/>
        <a:ext cx="5209802" cy="560213"/>
      </dsp:txXfrm>
    </dsp:sp>
    <dsp:sp modelId="{62C375BD-FE78-4E27-A84E-7231EE7B90A8}">
      <dsp:nvSpPr>
        <dsp:cNvPr id="0" name=""/>
        <dsp:cNvSpPr/>
      </dsp:nvSpPr>
      <dsp:spPr>
        <a:xfrm>
          <a:off x="474303" y="2730053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6F63-DB9A-4601-93EC-5082D346D744}">
      <dsp:nvSpPr>
        <dsp:cNvPr id="0" name=""/>
        <dsp:cNvSpPr/>
      </dsp:nvSpPr>
      <dsp:spPr>
        <a:xfrm>
          <a:off x="423004" y="3640131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sp:txBody>
      <dsp:txXfrm>
        <a:off x="423004" y="3640131"/>
        <a:ext cx="5611234" cy="560213"/>
      </dsp:txXfrm>
    </dsp:sp>
    <dsp:sp modelId="{D85694B8-92F2-4E89-B0F4-71BF3BF1ECF9}">
      <dsp:nvSpPr>
        <dsp:cNvPr id="0" name=""/>
        <dsp:cNvSpPr/>
      </dsp:nvSpPr>
      <dsp:spPr>
        <a:xfrm>
          <a:off x="72871" y="3570104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8303-F6AF-474D-BAF1-37FF2FB4F532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12CF-80F2-499B-80DE-E49276400069}">
      <dsp:nvSpPr>
        <dsp:cNvPr id="0" name=""/>
        <dsp:cNvSpPr/>
      </dsp:nvSpPr>
      <dsp:spPr>
        <a:xfrm>
          <a:off x="423004" y="279927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sp:txBody>
      <dsp:txXfrm>
        <a:off x="423004" y="279927"/>
        <a:ext cx="5611234" cy="560213"/>
      </dsp:txXfrm>
    </dsp:sp>
    <dsp:sp modelId="{96FAEC5B-5B13-4FBB-A3F6-2381E723EFCF}">
      <dsp:nvSpPr>
        <dsp:cNvPr id="0" name=""/>
        <dsp:cNvSpPr/>
      </dsp:nvSpPr>
      <dsp:spPr>
        <a:xfrm>
          <a:off x="72871" y="209900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E711-6860-4A38-B758-8DEAE9A7F89D}">
      <dsp:nvSpPr>
        <dsp:cNvPr id="0" name=""/>
        <dsp:cNvSpPr/>
      </dsp:nvSpPr>
      <dsp:spPr>
        <a:xfrm>
          <a:off x="824436" y="1119978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Esclarecer o papel do Docente</a:t>
          </a:r>
        </a:p>
      </dsp:txBody>
      <dsp:txXfrm>
        <a:off x="824436" y="1119978"/>
        <a:ext cx="5209802" cy="560213"/>
      </dsp:txXfrm>
    </dsp:sp>
    <dsp:sp modelId="{8D0E5872-B506-4DBD-9010-2B3C9581E285}">
      <dsp:nvSpPr>
        <dsp:cNvPr id="0" name=""/>
        <dsp:cNvSpPr/>
      </dsp:nvSpPr>
      <dsp:spPr>
        <a:xfrm>
          <a:off x="474303" y="1049951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2682-401E-463B-8D17-99AD3A0CA2C2}">
      <dsp:nvSpPr>
        <dsp:cNvPr id="0" name=""/>
        <dsp:cNvSpPr/>
      </dsp:nvSpPr>
      <dsp:spPr>
        <a:xfrm>
          <a:off x="947644" y="1960029"/>
          <a:ext cx="508659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Elucidar o papel do Discente</a:t>
          </a:r>
        </a:p>
      </dsp:txBody>
      <dsp:txXfrm>
        <a:off x="947644" y="1960029"/>
        <a:ext cx="5086594" cy="560213"/>
      </dsp:txXfrm>
    </dsp:sp>
    <dsp:sp modelId="{5C7DBF8F-ADE5-47B0-B42F-758427E13DA5}">
      <dsp:nvSpPr>
        <dsp:cNvPr id="0" name=""/>
        <dsp:cNvSpPr/>
      </dsp:nvSpPr>
      <dsp:spPr>
        <a:xfrm>
          <a:off x="597510" y="1890002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0A25-3677-4A1E-A57B-85E53CAD9612}">
      <dsp:nvSpPr>
        <dsp:cNvPr id="0" name=""/>
        <dsp:cNvSpPr/>
      </dsp:nvSpPr>
      <dsp:spPr>
        <a:xfrm>
          <a:off x="824436" y="2800080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sp:txBody>
      <dsp:txXfrm>
        <a:off x="824436" y="2800080"/>
        <a:ext cx="5209802" cy="560213"/>
      </dsp:txXfrm>
    </dsp:sp>
    <dsp:sp modelId="{62C375BD-FE78-4E27-A84E-7231EE7B90A8}">
      <dsp:nvSpPr>
        <dsp:cNvPr id="0" name=""/>
        <dsp:cNvSpPr/>
      </dsp:nvSpPr>
      <dsp:spPr>
        <a:xfrm>
          <a:off x="474303" y="2730053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6F63-DB9A-4601-93EC-5082D346D744}">
      <dsp:nvSpPr>
        <dsp:cNvPr id="0" name=""/>
        <dsp:cNvSpPr/>
      </dsp:nvSpPr>
      <dsp:spPr>
        <a:xfrm>
          <a:off x="423004" y="3640131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Refletir sobre o CV Lattes</a:t>
          </a:r>
        </a:p>
      </dsp:txBody>
      <dsp:txXfrm>
        <a:off x="423004" y="3640131"/>
        <a:ext cx="5611234" cy="560213"/>
      </dsp:txXfrm>
    </dsp:sp>
    <dsp:sp modelId="{D85694B8-92F2-4E89-B0F4-71BF3BF1ECF9}">
      <dsp:nvSpPr>
        <dsp:cNvPr id="0" name=""/>
        <dsp:cNvSpPr/>
      </dsp:nvSpPr>
      <dsp:spPr>
        <a:xfrm>
          <a:off x="72871" y="3570104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81628-8D5C-499D-AB7B-7F2D6EE6EC8B}">
      <dsp:nvSpPr>
        <dsp:cNvPr id="0" name=""/>
        <dsp:cNvSpPr/>
      </dsp:nvSpPr>
      <dsp:spPr>
        <a:xfrm>
          <a:off x="2870" y="3886"/>
          <a:ext cx="7771122" cy="16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tx1"/>
              </a:solidFill>
              <a:effectLst/>
            </a:rPr>
            <a:t>Pós-graduação</a:t>
          </a:r>
        </a:p>
      </dsp:txBody>
      <dsp:txXfrm>
        <a:off x="50030" y="51046"/>
        <a:ext cx="7676802" cy="1515839"/>
      </dsp:txXfrm>
    </dsp:sp>
    <dsp:sp modelId="{47A3FFF3-F676-4D91-8C32-539360EF3B22}">
      <dsp:nvSpPr>
        <dsp:cNvPr id="0" name=""/>
        <dsp:cNvSpPr/>
      </dsp:nvSpPr>
      <dsp:spPr>
        <a:xfrm>
          <a:off x="2870" y="1751204"/>
          <a:ext cx="3807253" cy="16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i="1" kern="1200" dirty="0">
              <a:solidFill>
                <a:schemeClr val="tx1"/>
              </a:solidFill>
              <a:effectLst/>
            </a:rPr>
            <a:t>Stricto Sensu</a:t>
          </a:r>
        </a:p>
      </dsp:txBody>
      <dsp:txXfrm>
        <a:off x="50030" y="1798364"/>
        <a:ext cx="3712933" cy="1515839"/>
      </dsp:txXfrm>
    </dsp:sp>
    <dsp:sp modelId="{7996F7DA-B6BE-46A4-80DC-4CE8ACA0B620}">
      <dsp:nvSpPr>
        <dsp:cNvPr id="0" name=""/>
        <dsp:cNvSpPr/>
      </dsp:nvSpPr>
      <dsp:spPr>
        <a:xfrm>
          <a:off x="2870" y="3498522"/>
          <a:ext cx="1864472" cy="16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0" kern="1200" dirty="0">
              <a:solidFill>
                <a:schemeClr val="tx1"/>
              </a:solidFill>
              <a:effectLst/>
            </a:rPr>
            <a:t>Doutorado e Mestrado Profissional</a:t>
          </a:r>
        </a:p>
      </dsp:txBody>
      <dsp:txXfrm>
        <a:off x="50030" y="3545682"/>
        <a:ext cx="1770152" cy="1515839"/>
      </dsp:txXfrm>
    </dsp:sp>
    <dsp:sp modelId="{560A6B1E-A067-49D7-8C59-F0FC102BCBE3}">
      <dsp:nvSpPr>
        <dsp:cNvPr id="0" name=""/>
        <dsp:cNvSpPr/>
      </dsp:nvSpPr>
      <dsp:spPr>
        <a:xfrm>
          <a:off x="1945651" y="3498522"/>
          <a:ext cx="1864472" cy="16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0" kern="1200" dirty="0">
              <a:solidFill>
                <a:schemeClr val="tx1"/>
              </a:solidFill>
              <a:effectLst/>
            </a:rPr>
            <a:t>Doutorado e Mestrado Acadêmico</a:t>
          </a:r>
        </a:p>
      </dsp:txBody>
      <dsp:txXfrm>
        <a:off x="1992811" y="3545682"/>
        <a:ext cx="1770152" cy="1515839"/>
      </dsp:txXfrm>
    </dsp:sp>
    <dsp:sp modelId="{A87FEE4A-C78D-4662-A3F3-03A1DA89117F}">
      <dsp:nvSpPr>
        <dsp:cNvPr id="0" name=""/>
        <dsp:cNvSpPr/>
      </dsp:nvSpPr>
      <dsp:spPr>
        <a:xfrm>
          <a:off x="3966739" y="1751204"/>
          <a:ext cx="3807253" cy="16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i="1" kern="1200" dirty="0">
              <a:solidFill>
                <a:schemeClr val="tx1"/>
              </a:solidFill>
              <a:effectLst/>
            </a:rPr>
            <a:t>Lato Sensu</a:t>
          </a:r>
        </a:p>
      </dsp:txBody>
      <dsp:txXfrm>
        <a:off x="4013899" y="1798364"/>
        <a:ext cx="3712933" cy="1515839"/>
      </dsp:txXfrm>
    </dsp:sp>
    <dsp:sp modelId="{980648A4-64C9-4D27-BCC9-87DDA2EDAF65}">
      <dsp:nvSpPr>
        <dsp:cNvPr id="0" name=""/>
        <dsp:cNvSpPr/>
      </dsp:nvSpPr>
      <dsp:spPr>
        <a:xfrm>
          <a:off x="3966739" y="3498522"/>
          <a:ext cx="1864472" cy="16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0" kern="1200" dirty="0">
              <a:solidFill>
                <a:schemeClr val="tx1"/>
              </a:solidFill>
              <a:effectLst/>
            </a:rPr>
            <a:t>Especialização</a:t>
          </a:r>
        </a:p>
      </dsp:txBody>
      <dsp:txXfrm>
        <a:off x="4013899" y="3545682"/>
        <a:ext cx="1770152" cy="1515839"/>
      </dsp:txXfrm>
    </dsp:sp>
    <dsp:sp modelId="{F3E6161D-D650-46EE-BBCF-3199D2825371}">
      <dsp:nvSpPr>
        <dsp:cNvPr id="0" name=""/>
        <dsp:cNvSpPr/>
      </dsp:nvSpPr>
      <dsp:spPr>
        <a:xfrm>
          <a:off x="5909520" y="3498522"/>
          <a:ext cx="1864472" cy="16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0" kern="1200" dirty="0">
              <a:solidFill>
                <a:schemeClr val="tx1"/>
              </a:solidFill>
              <a:effectLst/>
            </a:rPr>
            <a:t>MBA</a:t>
          </a:r>
        </a:p>
      </dsp:txBody>
      <dsp:txXfrm>
        <a:off x="5956680" y="3545682"/>
        <a:ext cx="1770152" cy="1515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8303-F6AF-474D-BAF1-37FF2FB4F532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12CF-80F2-499B-80DE-E49276400069}">
      <dsp:nvSpPr>
        <dsp:cNvPr id="0" name=""/>
        <dsp:cNvSpPr/>
      </dsp:nvSpPr>
      <dsp:spPr>
        <a:xfrm>
          <a:off x="423004" y="279927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Mostrar a visão de um PPG</a:t>
          </a:r>
        </a:p>
      </dsp:txBody>
      <dsp:txXfrm>
        <a:off x="423004" y="279927"/>
        <a:ext cx="5611234" cy="560213"/>
      </dsp:txXfrm>
    </dsp:sp>
    <dsp:sp modelId="{96FAEC5B-5B13-4FBB-A3F6-2381E723EFCF}">
      <dsp:nvSpPr>
        <dsp:cNvPr id="0" name=""/>
        <dsp:cNvSpPr/>
      </dsp:nvSpPr>
      <dsp:spPr>
        <a:xfrm>
          <a:off x="72871" y="209900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E711-6860-4A38-B758-8DEAE9A7F89D}">
      <dsp:nvSpPr>
        <dsp:cNvPr id="0" name=""/>
        <dsp:cNvSpPr/>
      </dsp:nvSpPr>
      <dsp:spPr>
        <a:xfrm>
          <a:off x="824436" y="1119978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Esclarecer o papel do Docente</a:t>
          </a:r>
        </a:p>
      </dsp:txBody>
      <dsp:txXfrm>
        <a:off x="824436" y="1119978"/>
        <a:ext cx="5209802" cy="560213"/>
      </dsp:txXfrm>
    </dsp:sp>
    <dsp:sp modelId="{8D0E5872-B506-4DBD-9010-2B3C9581E285}">
      <dsp:nvSpPr>
        <dsp:cNvPr id="0" name=""/>
        <dsp:cNvSpPr/>
      </dsp:nvSpPr>
      <dsp:spPr>
        <a:xfrm>
          <a:off x="474303" y="1049951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2682-401E-463B-8D17-99AD3A0CA2C2}">
      <dsp:nvSpPr>
        <dsp:cNvPr id="0" name=""/>
        <dsp:cNvSpPr/>
      </dsp:nvSpPr>
      <dsp:spPr>
        <a:xfrm>
          <a:off x="947644" y="1960029"/>
          <a:ext cx="508659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Elucidar o papel do Discente</a:t>
          </a:r>
        </a:p>
      </dsp:txBody>
      <dsp:txXfrm>
        <a:off x="947644" y="1960029"/>
        <a:ext cx="5086594" cy="560213"/>
      </dsp:txXfrm>
    </dsp:sp>
    <dsp:sp modelId="{5C7DBF8F-ADE5-47B0-B42F-758427E13DA5}">
      <dsp:nvSpPr>
        <dsp:cNvPr id="0" name=""/>
        <dsp:cNvSpPr/>
      </dsp:nvSpPr>
      <dsp:spPr>
        <a:xfrm>
          <a:off x="597510" y="1890002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0A25-3677-4A1E-A57B-85E53CAD9612}">
      <dsp:nvSpPr>
        <dsp:cNvPr id="0" name=""/>
        <dsp:cNvSpPr/>
      </dsp:nvSpPr>
      <dsp:spPr>
        <a:xfrm>
          <a:off x="824436" y="2800080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sp:txBody>
      <dsp:txXfrm>
        <a:off x="824436" y="2800080"/>
        <a:ext cx="5209802" cy="560213"/>
      </dsp:txXfrm>
    </dsp:sp>
    <dsp:sp modelId="{62C375BD-FE78-4E27-A84E-7231EE7B90A8}">
      <dsp:nvSpPr>
        <dsp:cNvPr id="0" name=""/>
        <dsp:cNvSpPr/>
      </dsp:nvSpPr>
      <dsp:spPr>
        <a:xfrm>
          <a:off x="474303" y="2730053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6F63-DB9A-4601-93EC-5082D346D744}">
      <dsp:nvSpPr>
        <dsp:cNvPr id="0" name=""/>
        <dsp:cNvSpPr/>
      </dsp:nvSpPr>
      <dsp:spPr>
        <a:xfrm>
          <a:off x="423004" y="3640131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sp:txBody>
      <dsp:txXfrm>
        <a:off x="423004" y="3640131"/>
        <a:ext cx="5611234" cy="560213"/>
      </dsp:txXfrm>
    </dsp:sp>
    <dsp:sp modelId="{D85694B8-92F2-4E89-B0F4-71BF3BF1ECF9}">
      <dsp:nvSpPr>
        <dsp:cNvPr id="0" name=""/>
        <dsp:cNvSpPr/>
      </dsp:nvSpPr>
      <dsp:spPr>
        <a:xfrm>
          <a:off x="72871" y="3570104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ABFC3-0E96-4647-95CD-193835F37891}">
      <dsp:nvSpPr>
        <dsp:cNvPr id="0" name=""/>
        <dsp:cNvSpPr/>
      </dsp:nvSpPr>
      <dsp:spPr>
        <a:xfrm>
          <a:off x="922213" y="1730"/>
          <a:ext cx="1824335" cy="91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Permanente</a:t>
          </a:r>
        </a:p>
      </dsp:txBody>
      <dsp:txXfrm>
        <a:off x="948929" y="28446"/>
        <a:ext cx="1770903" cy="858735"/>
      </dsp:txXfrm>
    </dsp:sp>
    <dsp:sp modelId="{B4B30F29-510D-43DD-AFB3-69872B956908}">
      <dsp:nvSpPr>
        <dsp:cNvPr id="0" name=""/>
        <dsp:cNvSpPr/>
      </dsp:nvSpPr>
      <dsp:spPr>
        <a:xfrm>
          <a:off x="1104646" y="913897"/>
          <a:ext cx="182433" cy="684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25"/>
              </a:lnTo>
              <a:lnTo>
                <a:pt x="182433" y="684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ABCED-439C-4EDD-9218-12695E67C929}">
      <dsp:nvSpPr>
        <dsp:cNvPr id="0" name=""/>
        <dsp:cNvSpPr/>
      </dsp:nvSpPr>
      <dsp:spPr>
        <a:xfrm>
          <a:off x="1287080" y="1141939"/>
          <a:ext cx="1459468" cy="9121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Orienta</a:t>
          </a:r>
        </a:p>
      </dsp:txBody>
      <dsp:txXfrm>
        <a:off x="1313796" y="1168655"/>
        <a:ext cx="1406036" cy="858735"/>
      </dsp:txXfrm>
    </dsp:sp>
    <dsp:sp modelId="{B7BBA963-3308-4CE0-97EF-B83C3140CE56}">
      <dsp:nvSpPr>
        <dsp:cNvPr id="0" name=""/>
        <dsp:cNvSpPr/>
      </dsp:nvSpPr>
      <dsp:spPr>
        <a:xfrm>
          <a:off x="1104646" y="913897"/>
          <a:ext cx="182433" cy="182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335"/>
              </a:lnTo>
              <a:lnTo>
                <a:pt x="182433" y="1824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20DFF-27C5-4C91-85B4-D487EF1D7CB1}">
      <dsp:nvSpPr>
        <dsp:cNvPr id="0" name=""/>
        <dsp:cNvSpPr/>
      </dsp:nvSpPr>
      <dsp:spPr>
        <a:xfrm>
          <a:off x="1287080" y="2282148"/>
          <a:ext cx="1459468" cy="91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Leciona</a:t>
          </a:r>
        </a:p>
      </dsp:txBody>
      <dsp:txXfrm>
        <a:off x="1313796" y="2308864"/>
        <a:ext cx="1406036" cy="858735"/>
      </dsp:txXfrm>
    </dsp:sp>
    <dsp:sp modelId="{399C9C06-67E9-484E-ACB0-9BF98019C75C}">
      <dsp:nvSpPr>
        <dsp:cNvPr id="0" name=""/>
        <dsp:cNvSpPr/>
      </dsp:nvSpPr>
      <dsp:spPr>
        <a:xfrm>
          <a:off x="1104646" y="913897"/>
          <a:ext cx="182433" cy="296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4544"/>
              </a:lnTo>
              <a:lnTo>
                <a:pt x="182433" y="2964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57E47-B819-4612-A5D7-6856F119E81C}">
      <dsp:nvSpPr>
        <dsp:cNvPr id="0" name=""/>
        <dsp:cNvSpPr/>
      </dsp:nvSpPr>
      <dsp:spPr>
        <a:xfrm>
          <a:off x="1287080" y="3422358"/>
          <a:ext cx="1459468" cy="9121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Produz</a:t>
          </a:r>
        </a:p>
      </dsp:txBody>
      <dsp:txXfrm>
        <a:off x="1313796" y="3449074"/>
        <a:ext cx="1406036" cy="858735"/>
      </dsp:txXfrm>
    </dsp:sp>
    <dsp:sp modelId="{427DFFED-04BC-4BAD-BE86-960C5523924B}">
      <dsp:nvSpPr>
        <dsp:cNvPr id="0" name=""/>
        <dsp:cNvSpPr/>
      </dsp:nvSpPr>
      <dsp:spPr>
        <a:xfrm>
          <a:off x="3202632" y="1730"/>
          <a:ext cx="1824335" cy="91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Colaborador</a:t>
          </a:r>
        </a:p>
      </dsp:txBody>
      <dsp:txXfrm>
        <a:off x="3229348" y="28446"/>
        <a:ext cx="1770903" cy="858735"/>
      </dsp:txXfrm>
    </dsp:sp>
    <dsp:sp modelId="{20AE97E2-CCBE-483F-A2DF-EE39AD463094}">
      <dsp:nvSpPr>
        <dsp:cNvPr id="0" name=""/>
        <dsp:cNvSpPr/>
      </dsp:nvSpPr>
      <dsp:spPr>
        <a:xfrm>
          <a:off x="3385065" y="913897"/>
          <a:ext cx="182433" cy="684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25"/>
              </a:lnTo>
              <a:lnTo>
                <a:pt x="182433" y="684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E48ED-3EDD-49CA-9A59-DA1C4DD1C905}">
      <dsp:nvSpPr>
        <dsp:cNvPr id="0" name=""/>
        <dsp:cNvSpPr/>
      </dsp:nvSpPr>
      <dsp:spPr>
        <a:xfrm>
          <a:off x="3567499" y="1141939"/>
          <a:ext cx="1459468" cy="91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 err="1"/>
            <a:t>Coorienta</a:t>
          </a:r>
          <a:endParaRPr lang="pt-BR" sz="2300" kern="1200" dirty="0"/>
        </a:p>
      </dsp:txBody>
      <dsp:txXfrm>
        <a:off x="3594215" y="1168655"/>
        <a:ext cx="1406036" cy="858735"/>
      </dsp:txXfrm>
    </dsp:sp>
    <dsp:sp modelId="{F0113DC2-F315-4730-A6CC-7334A4C41393}">
      <dsp:nvSpPr>
        <dsp:cNvPr id="0" name=""/>
        <dsp:cNvSpPr/>
      </dsp:nvSpPr>
      <dsp:spPr>
        <a:xfrm>
          <a:off x="3385065" y="913897"/>
          <a:ext cx="182433" cy="182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335"/>
              </a:lnTo>
              <a:lnTo>
                <a:pt x="182433" y="1824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D2A12-B929-4151-A9AA-AE76C40D1EF3}">
      <dsp:nvSpPr>
        <dsp:cNvPr id="0" name=""/>
        <dsp:cNvSpPr/>
      </dsp:nvSpPr>
      <dsp:spPr>
        <a:xfrm>
          <a:off x="3567499" y="2282148"/>
          <a:ext cx="1459468" cy="91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Leciona</a:t>
          </a:r>
        </a:p>
      </dsp:txBody>
      <dsp:txXfrm>
        <a:off x="3594215" y="2308864"/>
        <a:ext cx="1406036" cy="858735"/>
      </dsp:txXfrm>
    </dsp:sp>
    <dsp:sp modelId="{BAF723EC-5EF7-4DDC-86C2-B87BEFC0E2D8}">
      <dsp:nvSpPr>
        <dsp:cNvPr id="0" name=""/>
        <dsp:cNvSpPr/>
      </dsp:nvSpPr>
      <dsp:spPr>
        <a:xfrm>
          <a:off x="5483051" y="1730"/>
          <a:ext cx="1824335" cy="91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Visitante</a:t>
          </a:r>
        </a:p>
      </dsp:txBody>
      <dsp:txXfrm>
        <a:off x="5509767" y="28446"/>
        <a:ext cx="1770903" cy="858735"/>
      </dsp:txXfrm>
    </dsp:sp>
    <dsp:sp modelId="{709E47B3-094B-4DD5-A37C-D1B09773F4D3}">
      <dsp:nvSpPr>
        <dsp:cNvPr id="0" name=""/>
        <dsp:cNvSpPr/>
      </dsp:nvSpPr>
      <dsp:spPr>
        <a:xfrm>
          <a:off x="5665484" y="913897"/>
          <a:ext cx="182433" cy="684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25"/>
              </a:lnTo>
              <a:lnTo>
                <a:pt x="182433" y="684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C5203-01F6-4FE8-AF62-CDFCF3D695DD}">
      <dsp:nvSpPr>
        <dsp:cNvPr id="0" name=""/>
        <dsp:cNvSpPr/>
      </dsp:nvSpPr>
      <dsp:spPr>
        <a:xfrm>
          <a:off x="5847918" y="1141939"/>
          <a:ext cx="1459468" cy="91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 err="1"/>
            <a:t>Coorienta</a:t>
          </a:r>
          <a:endParaRPr lang="pt-BR" sz="2300" kern="1200" dirty="0"/>
        </a:p>
      </dsp:txBody>
      <dsp:txXfrm>
        <a:off x="5874634" y="1168655"/>
        <a:ext cx="1406036" cy="858735"/>
      </dsp:txXfrm>
    </dsp:sp>
    <dsp:sp modelId="{F812BD0A-528A-4E7D-A4FA-B1118A523B81}">
      <dsp:nvSpPr>
        <dsp:cNvPr id="0" name=""/>
        <dsp:cNvSpPr/>
      </dsp:nvSpPr>
      <dsp:spPr>
        <a:xfrm>
          <a:off x="5665484" y="913897"/>
          <a:ext cx="182433" cy="182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335"/>
              </a:lnTo>
              <a:lnTo>
                <a:pt x="182433" y="1824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FE4EF-AC1A-4D6E-8528-028749221476}">
      <dsp:nvSpPr>
        <dsp:cNvPr id="0" name=""/>
        <dsp:cNvSpPr/>
      </dsp:nvSpPr>
      <dsp:spPr>
        <a:xfrm>
          <a:off x="5847918" y="2282148"/>
          <a:ext cx="1459468" cy="91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Leciona</a:t>
          </a:r>
        </a:p>
      </dsp:txBody>
      <dsp:txXfrm>
        <a:off x="5874634" y="2308864"/>
        <a:ext cx="1406036" cy="858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8303-F6AF-474D-BAF1-37FF2FB4F532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12CF-80F2-499B-80DE-E49276400069}">
      <dsp:nvSpPr>
        <dsp:cNvPr id="0" name=""/>
        <dsp:cNvSpPr/>
      </dsp:nvSpPr>
      <dsp:spPr>
        <a:xfrm>
          <a:off x="423004" y="279927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sp:txBody>
      <dsp:txXfrm>
        <a:off x="423004" y="279927"/>
        <a:ext cx="5611234" cy="560213"/>
      </dsp:txXfrm>
    </dsp:sp>
    <dsp:sp modelId="{96FAEC5B-5B13-4FBB-A3F6-2381E723EFCF}">
      <dsp:nvSpPr>
        <dsp:cNvPr id="0" name=""/>
        <dsp:cNvSpPr/>
      </dsp:nvSpPr>
      <dsp:spPr>
        <a:xfrm>
          <a:off x="72871" y="209900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E711-6860-4A38-B758-8DEAE9A7F89D}">
      <dsp:nvSpPr>
        <dsp:cNvPr id="0" name=""/>
        <dsp:cNvSpPr/>
      </dsp:nvSpPr>
      <dsp:spPr>
        <a:xfrm>
          <a:off x="824436" y="1119978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Esclarecer o papel do Docente</a:t>
          </a:r>
        </a:p>
      </dsp:txBody>
      <dsp:txXfrm>
        <a:off x="824436" y="1119978"/>
        <a:ext cx="5209802" cy="560213"/>
      </dsp:txXfrm>
    </dsp:sp>
    <dsp:sp modelId="{8D0E5872-B506-4DBD-9010-2B3C9581E285}">
      <dsp:nvSpPr>
        <dsp:cNvPr id="0" name=""/>
        <dsp:cNvSpPr/>
      </dsp:nvSpPr>
      <dsp:spPr>
        <a:xfrm>
          <a:off x="474303" y="1049951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2682-401E-463B-8D17-99AD3A0CA2C2}">
      <dsp:nvSpPr>
        <dsp:cNvPr id="0" name=""/>
        <dsp:cNvSpPr/>
      </dsp:nvSpPr>
      <dsp:spPr>
        <a:xfrm>
          <a:off x="947644" y="1960029"/>
          <a:ext cx="508659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Elucidar o papel do Discente</a:t>
          </a:r>
        </a:p>
      </dsp:txBody>
      <dsp:txXfrm>
        <a:off x="947644" y="1960029"/>
        <a:ext cx="5086594" cy="560213"/>
      </dsp:txXfrm>
    </dsp:sp>
    <dsp:sp modelId="{5C7DBF8F-ADE5-47B0-B42F-758427E13DA5}">
      <dsp:nvSpPr>
        <dsp:cNvPr id="0" name=""/>
        <dsp:cNvSpPr/>
      </dsp:nvSpPr>
      <dsp:spPr>
        <a:xfrm>
          <a:off x="597510" y="1890002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0A25-3677-4A1E-A57B-85E53CAD9612}">
      <dsp:nvSpPr>
        <dsp:cNvPr id="0" name=""/>
        <dsp:cNvSpPr/>
      </dsp:nvSpPr>
      <dsp:spPr>
        <a:xfrm>
          <a:off x="824436" y="2800080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sp:txBody>
      <dsp:txXfrm>
        <a:off x="824436" y="2800080"/>
        <a:ext cx="5209802" cy="560213"/>
      </dsp:txXfrm>
    </dsp:sp>
    <dsp:sp modelId="{62C375BD-FE78-4E27-A84E-7231EE7B90A8}">
      <dsp:nvSpPr>
        <dsp:cNvPr id="0" name=""/>
        <dsp:cNvSpPr/>
      </dsp:nvSpPr>
      <dsp:spPr>
        <a:xfrm>
          <a:off x="474303" y="2730053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6F63-DB9A-4601-93EC-5082D346D744}">
      <dsp:nvSpPr>
        <dsp:cNvPr id="0" name=""/>
        <dsp:cNvSpPr/>
      </dsp:nvSpPr>
      <dsp:spPr>
        <a:xfrm>
          <a:off x="423004" y="3640131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sp:txBody>
      <dsp:txXfrm>
        <a:off x="423004" y="3640131"/>
        <a:ext cx="5611234" cy="560213"/>
      </dsp:txXfrm>
    </dsp:sp>
    <dsp:sp modelId="{D85694B8-92F2-4E89-B0F4-71BF3BF1ECF9}">
      <dsp:nvSpPr>
        <dsp:cNvPr id="0" name=""/>
        <dsp:cNvSpPr/>
      </dsp:nvSpPr>
      <dsp:spPr>
        <a:xfrm>
          <a:off x="72871" y="3570104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8303-F6AF-474D-BAF1-37FF2FB4F532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12CF-80F2-499B-80DE-E49276400069}">
      <dsp:nvSpPr>
        <dsp:cNvPr id="0" name=""/>
        <dsp:cNvSpPr/>
      </dsp:nvSpPr>
      <dsp:spPr>
        <a:xfrm>
          <a:off x="423004" y="279927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Mostrar a visão de um PPG</a:t>
          </a:r>
        </a:p>
      </dsp:txBody>
      <dsp:txXfrm>
        <a:off x="423004" y="279927"/>
        <a:ext cx="5611234" cy="560213"/>
      </dsp:txXfrm>
    </dsp:sp>
    <dsp:sp modelId="{96FAEC5B-5B13-4FBB-A3F6-2381E723EFCF}">
      <dsp:nvSpPr>
        <dsp:cNvPr id="0" name=""/>
        <dsp:cNvSpPr/>
      </dsp:nvSpPr>
      <dsp:spPr>
        <a:xfrm>
          <a:off x="72871" y="209900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E711-6860-4A38-B758-8DEAE9A7F89D}">
      <dsp:nvSpPr>
        <dsp:cNvPr id="0" name=""/>
        <dsp:cNvSpPr/>
      </dsp:nvSpPr>
      <dsp:spPr>
        <a:xfrm>
          <a:off x="824436" y="1119978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Esclarecer o papel do Docente</a:t>
          </a:r>
        </a:p>
      </dsp:txBody>
      <dsp:txXfrm>
        <a:off x="824436" y="1119978"/>
        <a:ext cx="5209802" cy="560213"/>
      </dsp:txXfrm>
    </dsp:sp>
    <dsp:sp modelId="{8D0E5872-B506-4DBD-9010-2B3C9581E285}">
      <dsp:nvSpPr>
        <dsp:cNvPr id="0" name=""/>
        <dsp:cNvSpPr/>
      </dsp:nvSpPr>
      <dsp:spPr>
        <a:xfrm>
          <a:off x="474303" y="1049951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82682-401E-463B-8D17-99AD3A0CA2C2}">
      <dsp:nvSpPr>
        <dsp:cNvPr id="0" name=""/>
        <dsp:cNvSpPr/>
      </dsp:nvSpPr>
      <dsp:spPr>
        <a:xfrm>
          <a:off x="947644" y="1960029"/>
          <a:ext cx="508659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  <a:effectLst/>
            </a:rPr>
            <a:t>Elucidar o papel do Discente</a:t>
          </a:r>
        </a:p>
      </dsp:txBody>
      <dsp:txXfrm>
        <a:off x="947644" y="1960029"/>
        <a:ext cx="5086594" cy="560213"/>
      </dsp:txXfrm>
    </dsp:sp>
    <dsp:sp modelId="{5C7DBF8F-ADE5-47B0-B42F-758427E13DA5}">
      <dsp:nvSpPr>
        <dsp:cNvPr id="0" name=""/>
        <dsp:cNvSpPr/>
      </dsp:nvSpPr>
      <dsp:spPr>
        <a:xfrm>
          <a:off x="597510" y="1890002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0A25-3677-4A1E-A57B-85E53CAD9612}">
      <dsp:nvSpPr>
        <dsp:cNvPr id="0" name=""/>
        <dsp:cNvSpPr/>
      </dsp:nvSpPr>
      <dsp:spPr>
        <a:xfrm>
          <a:off x="824436" y="2800080"/>
          <a:ext cx="5209802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Conhecer a CAPES</a:t>
          </a:r>
        </a:p>
      </dsp:txBody>
      <dsp:txXfrm>
        <a:off x="824436" y="2800080"/>
        <a:ext cx="5209802" cy="560213"/>
      </dsp:txXfrm>
    </dsp:sp>
    <dsp:sp modelId="{62C375BD-FE78-4E27-A84E-7231EE7B90A8}">
      <dsp:nvSpPr>
        <dsp:cNvPr id="0" name=""/>
        <dsp:cNvSpPr/>
      </dsp:nvSpPr>
      <dsp:spPr>
        <a:xfrm>
          <a:off x="474303" y="2730053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6F63-DB9A-4601-93EC-5082D346D744}">
      <dsp:nvSpPr>
        <dsp:cNvPr id="0" name=""/>
        <dsp:cNvSpPr/>
      </dsp:nvSpPr>
      <dsp:spPr>
        <a:xfrm>
          <a:off x="423004" y="3640131"/>
          <a:ext cx="5611234" cy="560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6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>
                  <a:lumMod val="75000"/>
                </a:schemeClr>
              </a:solidFill>
              <a:effectLst/>
            </a:rPr>
            <a:t>Refletir sobre o CV Lattes</a:t>
          </a:r>
        </a:p>
      </dsp:txBody>
      <dsp:txXfrm>
        <a:off x="423004" y="3640131"/>
        <a:ext cx="5611234" cy="560213"/>
      </dsp:txXfrm>
    </dsp:sp>
    <dsp:sp modelId="{D85694B8-92F2-4E89-B0F4-71BF3BF1ECF9}">
      <dsp:nvSpPr>
        <dsp:cNvPr id="0" name=""/>
        <dsp:cNvSpPr/>
      </dsp:nvSpPr>
      <dsp:spPr>
        <a:xfrm>
          <a:off x="72871" y="3570104"/>
          <a:ext cx="700266" cy="70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49C22-06F1-4F57-8DB9-525BAA598CFB}">
      <dsp:nvSpPr>
        <dsp:cNvPr id="0" name=""/>
        <dsp:cNvSpPr/>
      </dsp:nvSpPr>
      <dsp:spPr>
        <a:xfrm>
          <a:off x="1383" y="11044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effectLst/>
            </a:rPr>
            <a:t>Orientador</a:t>
          </a:r>
        </a:p>
      </dsp:txBody>
      <dsp:txXfrm>
        <a:off x="270022" y="1373129"/>
        <a:ext cx="1297103" cy="1297103"/>
      </dsp:txXfrm>
    </dsp:sp>
    <dsp:sp modelId="{44F4E1A7-BAE7-43E0-B53A-D5F0290C50BE}">
      <dsp:nvSpPr>
        <dsp:cNvPr id="0" name=""/>
        <dsp:cNvSpPr/>
      </dsp:nvSpPr>
      <dsp:spPr>
        <a:xfrm>
          <a:off x="1984716" y="1489710"/>
          <a:ext cx="1063941" cy="1063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  <a:effectLst/>
          </a:endParaRPr>
        </a:p>
      </dsp:txBody>
      <dsp:txXfrm>
        <a:off x="2125741" y="1896561"/>
        <a:ext cx="781891" cy="250239"/>
      </dsp:txXfrm>
    </dsp:sp>
    <dsp:sp modelId="{E73D6C8C-750C-4554-A78E-E95E42F134CF}">
      <dsp:nvSpPr>
        <dsp:cNvPr id="0" name=""/>
        <dsp:cNvSpPr/>
      </dsp:nvSpPr>
      <dsp:spPr>
        <a:xfrm>
          <a:off x="3197609" y="11044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effectLst/>
            </a:rPr>
            <a:t>Aluno</a:t>
          </a:r>
        </a:p>
      </dsp:txBody>
      <dsp:txXfrm>
        <a:off x="3466248" y="1373129"/>
        <a:ext cx="1297103" cy="1297103"/>
      </dsp:txXfrm>
    </dsp:sp>
    <dsp:sp modelId="{F6FAC2A2-E5AB-490C-A398-CE338F303B6E}">
      <dsp:nvSpPr>
        <dsp:cNvPr id="0" name=""/>
        <dsp:cNvSpPr/>
      </dsp:nvSpPr>
      <dsp:spPr>
        <a:xfrm>
          <a:off x="5180942" y="1489710"/>
          <a:ext cx="1063941" cy="106394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  <a:effectLst/>
          </a:endParaRPr>
        </a:p>
      </dsp:txBody>
      <dsp:txXfrm>
        <a:off x="5321967" y="1708882"/>
        <a:ext cx="781891" cy="625597"/>
      </dsp:txXfrm>
    </dsp:sp>
    <dsp:sp modelId="{D0FDE7DD-72F3-43FF-89B5-5BC5B0C03A75}">
      <dsp:nvSpPr>
        <dsp:cNvPr id="0" name=""/>
        <dsp:cNvSpPr/>
      </dsp:nvSpPr>
      <dsp:spPr>
        <a:xfrm>
          <a:off x="6393835" y="11044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effectLst/>
            </a:rPr>
            <a:t>Título</a:t>
          </a:r>
        </a:p>
      </dsp:txBody>
      <dsp:txXfrm>
        <a:off x="6662474" y="1373129"/>
        <a:ext cx="1297103" cy="1297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F481B-D117-4F6C-9831-E5760A59F43B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0CD9B-89AF-4003-9C21-7C959AF82E3F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20C4F-CB0C-4CAF-BA55-14B89D574FFB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Avaliação da CAPES</a:t>
          </a:r>
        </a:p>
      </dsp:txBody>
      <dsp:txXfrm>
        <a:off x="1524000" y="3276600"/>
        <a:ext cx="3048000" cy="762000"/>
      </dsp:txXfrm>
    </dsp:sp>
    <dsp:sp modelId="{1984AA35-CBDE-4D6A-8573-ACCC0D9FEA17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>
            <a:solidFill>
              <a:schemeClr val="tx1"/>
            </a:solidFill>
          </a:endParaRPr>
        </a:p>
      </dsp:txBody>
      <dsp:txXfrm>
        <a:off x="2763268" y="1558292"/>
        <a:ext cx="808224" cy="808224"/>
      </dsp:txXfrm>
    </dsp:sp>
    <dsp:sp modelId="{8E53B964-D4F9-416E-8A51-2EAB6DC285BF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>
            <a:solidFill>
              <a:schemeClr val="tx1"/>
            </a:solidFill>
          </a:endParaRPr>
        </a:p>
      </dsp:txBody>
      <dsp:txXfrm>
        <a:off x="1945388" y="700787"/>
        <a:ext cx="808224" cy="808224"/>
      </dsp:txXfrm>
    </dsp:sp>
    <dsp:sp modelId="{A87E657C-5DF6-4E7A-B1CA-CB57ECCEE3AA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Produção Docente</a:t>
          </a:r>
        </a:p>
      </dsp:txBody>
      <dsp:txXfrm>
        <a:off x="3113788" y="424435"/>
        <a:ext cx="808224" cy="808224"/>
      </dsp:txXfrm>
    </dsp:sp>
    <dsp:sp modelId="{9AAB7614-4FCE-4099-B17D-BA4A417A1D99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F481B-D117-4F6C-9831-E5760A59F43B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0CD9B-89AF-4003-9C21-7C959AF82E3F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20C4F-CB0C-4CAF-BA55-14B89D574FFB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Avaliação da CAPES</a:t>
          </a:r>
        </a:p>
      </dsp:txBody>
      <dsp:txXfrm>
        <a:off x="1524000" y="3276600"/>
        <a:ext cx="3048000" cy="762000"/>
      </dsp:txXfrm>
    </dsp:sp>
    <dsp:sp modelId="{1984AA35-CBDE-4D6A-8573-ACCC0D9FEA17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>
            <a:solidFill>
              <a:schemeClr val="tx1"/>
            </a:solidFill>
          </a:endParaRPr>
        </a:p>
      </dsp:txBody>
      <dsp:txXfrm>
        <a:off x="2763268" y="1558292"/>
        <a:ext cx="808224" cy="808224"/>
      </dsp:txXfrm>
    </dsp:sp>
    <dsp:sp modelId="{8E53B964-D4F9-416E-8A51-2EAB6DC285BF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Produção Discente</a:t>
          </a:r>
        </a:p>
      </dsp:txBody>
      <dsp:txXfrm>
        <a:off x="1945388" y="700787"/>
        <a:ext cx="808224" cy="808224"/>
      </dsp:txXfrm>
    </dsp:sp>
    <dsp:sp modelId="{A87E657C-5DF6-4E7A-B1CA-CB57ECCEE3AA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>
            <a:solidFill>
              <a:schemeClr val="tx1"/>
            </a:solidFill>
          </a:endParaRPr>
        </a:p>
      </dsp:txBody>
      <dsp:txXfrm>
        <a:off x="3113788" y="424435"/>
        <a:ext cx="808224" cy="808224"/>
      </dsp:txXfrm>
    </dsp:sp>
    <dsp:sp modelId="{9AAB7614-4FCE-4099-B17D-BA4A417A1D99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4B9ECEE-6773-4AB3-AF52-D212F26C8928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8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3938FFA-532E-41CF-AD10-143D5944509C}" type="slidenum">
              <a:rPr b="0" lang="pt-BR" sz="1200" spc="-1" strike="noStrike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DFB26B88-B98F-457F-B9D3-5837C7BF4C6F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Clique para editar o texto mestre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nível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Terceiro nível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Quarto nível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nível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Clique para editar o texto mestre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nível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Terceiro nível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Quarto nível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nível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508FE9A-6601-4422-A783-8A693FFA7625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Clique para editar o texto mestre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1A5DE5A-BE1E-4619-B5C5-C5FD50B3C34B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Clique para editar o texto mestre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nível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Terceiro nível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Quarto nível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nível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42D9F4D-70EF-4F67-A9E9-423FED2E0EA9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CB551042-187C-45F9-B82B-C5412770685F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5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5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5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5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image" Target="../media/image10.jpeg"/><Relationship Id="rId7" Type="http://schemas.openxmlformats.org/officeDocument/2006/relationships/slideLayout" Target="../slideLayouts/slideLayout5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microsoft.com/office/2007/relationships/diagramDrawing" Target="../diagrams/drawing8.xml"/><Relationship Id="rId6" Type="http://schemas.openxmlformats.org/officeDocument/2006/relationships/slideLayout" Target="../slideLayouts/slideLayout5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diagramData" Target="../diagrams/data9.xml"/><Relationship Id="rId2" Type="http://schemas.openxmlformats.org/officeDocument/2006/relationships/diagramLayout" Target="../diagrams/layout9.xml"/><Relationship Id="rId3" Type="http://schemas.openxmlformats.org/officeDocument/2006/relationships/diagramQuickStyle" Target="../diagrams/quickStyle9.xml"/><Relationship Id="rId4" Type="http://schemas.openxmlformats.org/officeDocument/2006/relationships/diagramColors" Target="../diagrams/colors9.xml"/><Relationship Id="rId5" Type="http://schemas.microsoft.com/office/2007/relationships/diagramDrawing" Target="../diagrams/drawing9.xml"/><Relationship Id="rId6" Type="http://schemas.openxmlformats.org/officeDocument/2006/relationships/slideLayout" Target="../slideLayouts/slideLayout5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diagramData" Target="../diagrams/data10.xml"/><Relationship Id="rId2" Type="http://schemas.openxmlformats.org/officeDocument/2006/relationships/diagramLayout" Target="../diagrams/layout10.xml"/><Relationship Id="rId3" Type="http://schemas.openxmlformats.org/officeDocument/2006/relationships/diagramQuickStyle" Target="../diagrams/quickStyle10.xml"/><Relationship Id="rId4" Type="http://schemas.openxmlformats.org/officeDocument/2006/relationships/diagramColors" Target="../diagrams/colors10.xml"/><Relationship Id="rId5" Type="http://schemas.microsoft.com/office/2007/relationships/diagramDrawing" Target="../diagrams/drawing10.xml"/><Relationship Id="rId6" Type="http://schemas.openxmlformats.org/officeDocument/2006/relationships/slideLayout" Target="../slideLayouts/slideLayout5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diagramData" Target="../diagrams/data11.xml"/><Relationship Id="rId2" Type="http://schemas.openxmlformats.org/officeDocument/2006/relationships/diagramLayout" Target="../diagrams/layout11.xml"/><Relationship Id="rId3" Type="http://schemas.openxmlformats.org/officeDocument/2006/relationships/diagramQuickStyle" Target="../diagrams/quickStyle11.xml"/><Relationship Id="rId4" Type="http://schemas.openxmlformats.org/officeDocument/2006/relationships/diagramColors" Target="../diagrams/colors11.xml"/><Relationship Id="rId5" Type="http://schemas.microsoft.com/office/2007/relationships/diagramDrawing" Target="../diagrams/drawing11.xml"/><Relationship Id="rId6" Type="http://schemas.openxmlformats.org/officeDocument/2006/relationships/slideLayout" Target="../slideLayouts/slideLayout5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diagramData" Target="../diagrams/data12.xml"/><Relationship Id="rId2" Type="http://schemas.openxmlformats.org/officeDocument/2006/relationships/diagramLayout" Target="../diagrams/layout12.xml"/><Relationship Id="rId3" Type="http://schemas.openxmlformats.org/officeDocument/2006/relationships/diagramQuickStyle" Target="../diagrams/quickStyle12.xml"/><Relationship Id="rId4" Type="http://schemas.openxmlformats.org/officeDocument/2006/relationships/diagramColors" Target="../diagrams/colors12.xml"/><Relationship Id="rId5" Type="http://schemas.microsoft.com/office/2007/relationships/diagramDrawing" Target="../diagrams/drawing12.xml"/><Relationship Id="rId6" Type="http://schemas.openxmlformats.org/officeDocument/2006/relationships/slideLayout" Target="../slideLayouts/slideLayout5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diagramData" Target="../diagrams/data13.xml"/><Relationship Id="rId2" Type="http://schemas.openxmlformats.org/officeDocument/2006/relationships/diagramLayout" Target="../diagrams/layout13.xml"/><Relationship Id="rId3" Type="http://schemas.openxmlformats.org/officeDocument/2006/relationships/diagramQuickStyle" Target="../diagrams/quickStyle13.xml"/><Relationship Id="rId4" Type="http://schemas.openxmlformats.org/officeDocument/2006/relationships/diagramColors" Target="../diagrams/colors13.xml"/><Relationship Id="rId5" Type="http://schemas.microsoft.com/office/2007/relationships/diagramDrawing" Target="../diagrams/drawing13.xml"/><Relationship Id="rId6" Type="http://schemas.openxmlformats.org/officeDocument/2006/relationships/slideLayout" Target="../slideLayouts/slideLayout5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diagramData" Target="../diagrams/data14.xml"/><Relationship Id="rId2" Type="http://schemas.openxmlformats.org/officeDocument/2006/relationships/diagramLayout" Target="../diagrams/layout14.xml"/><Relationship Id="rId3" Type="http://schemas.openxmlformats.org/officeDocument/2006/relationships/diagramQuickStyle" Target="../diagrams/quickStyle14.xml"/><Relationship Id="rId4" Type="http://schemas.openxmlformats.org/officeDocument/2006/relationships/diagramColors" Target="../diagrams/colors14.xml"/><Relationship Id="rId5" Type="http://schemas.microsoft.com/office/2007/relationships/diagramDrawing" Target="../diagrams/drawing14.xml"/><Relationship Id="rId6" Type="http://schemas.openxmlformats.org/officeDocument/2006/relationships/slideLayout" Target="../slideLayouts/slideLayout5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hyperlink" Target="http://lattes.cnpq.br/0566385360819334" TargetMode="External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5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53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250920" y="4900680"/>
            <a:ext cx="8713440" cy="54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s-ES" sz="4400" spc="-1" strike="noStrike">
                <a:solidFill>
                  <a:srgbClr val="ffffff"/>
                </a:solidFill>
                <a:latin typeface="Arial"/>
              </a:rPr>
              <a:t>Programa de Pós-graduação </a:t>
            </a:r>
            <a:r>
              <a:rPr b="1" i="1" lang="es-ES" sz="4400" spc="-1" strike="noStrike">
                <a:solidFill>
                  <a:srgbClr val="ffffff"/>
                </a:solidFill>
                <a:latin typeface="Arial"/>
              </a:rPr>
              <a:t>Stricto Sensu</a:t>
            </a:r>
            <a:r>
              <a:rPr b="1" lang="es-ES" sz="4400" spc="-1" strike="noStrike">
                <a:solidFill>
                  <a:srgbClr val="ffffff"/>
                </a:solidFill>
                <a:latin typeface="Arial"/>
              </a:rPr>
              <a:t>: Visão e Trabalho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24000" y="5877360"/>
            <a:ext cx="3384360" cy="54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Arial"/>
              </a:rPr>
              <a:t>Dr. Alexandre Rasi Aoki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831ECD09-A330-46D4-9E6B-AAFED4061AAE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013636919"/>
              </p:ext>
            </p:extLst>
          </p:nvPr>
        </p:nvGraphicFramePr>
        <p:xfrm>
          <a:off x="-3541320" y="621000"/>
          <a:ext cx="11160720" cy="60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49" name="CustomShape 4"/>
          <p:cNvSpPr/>
          <p:nvPr/>
        </p:nvSpPr>
        <p:spPr>
          <a:xfrm>
            <a:off x="1763640" y="178560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Docente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53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FC87A511-40EB-4429-BADD-9FD10A7AD3C2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91400" y="2316600"/>
            <a:ext cx="3702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5" name="Picture 2" descr=""/>
          <p:cNvPicPr/>
          <p:nvPr/>
        </p:nvPicPr>
        <p:blipFill>
          <a:blip r:embed="rId1"/>
          <a:srcRect l="0" t="0" r="0" b="3681"/>
          <a:stretch/>
        </p:blipFill>
        <p:spPr>
          <a:xfrm>
            <a:off x="4409280" y="0"/>
            <a:ext cx="4734360" cy="6857640"/>
          </a:xfrm>
          <a:prstGeom prst="rect">
            <a:avLst/>
          </a:prstGeom>
          <a:ln>
            <a:noFill/>
          </a:ln>
        </p:spPr>
      </p:pic>
      <p:sp>
        <p:nvSpPr>
          <p:cNvPr id="256" name="TextShape 2"/>
          <p:cNvSpPr txBox="1"/>
          <p:nvPr/>
        </p:nvSpPr>
        <p:spPr>
          <a:xfrm>
            <a:off x="491400" y="365040"/>
            <a:ext cx="3839760" cy="1692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Professor Orientador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491400" y="603720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58" name="TextShape 4"/>
          <p:cNvSpPr txBox="1"/>
          <p:nvPr/>
        </p:nvSpPr>
        <p:spPr>
          <a:xfrm>
            <a:off x="5206320" y="6356520"/>
            <a:ext cx="8740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7997CF6B-D2EC-4640-BEA8-F38DEAAD9144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12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491400" y="2575080"/>
            <a:ext cx="3839760" cy="34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228240">
              <a:lnSpc>
                <a:spcPct val="9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Orientar o aluno na elaboração do</a:t>
            </a:r>
            <a:br/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projeto de mestrado/doutorado</a:t>
            </a:r>
            <a:endParaRPr b="0" lang="pt-BR" sz="1600" spc="-1" strike="noStrike">
              <a:latin typeface="Arial"/>
            </a:endParaRPr>
          </a:p>
          <a:p>
            <a:pPr marL="343080" indent="-228240">
              <a:lnSpc>
                <a:spcPct val="9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Avaliar as atividades desenvolvidas</a:t>
            </a:r>
            <a:br/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pelo aluno e prover </a:t>
            </a:r>
            <a:r>
              <a:rPr b="0" i="1" lang="pt-BR" sz="1600" spc="-1" strike="noStrike">
                <a:solidFill>
                  <a:srgbClr val="000000"/>
                </a:solidFill>
                <a:latin typeface="Arial"/>
              </a:rPr>
              <a:t>feedback</a:t>
            </a:r>
            <a:endParaRPr b="0" lang="pt-BR" sz="1600" spc="-1" strike="noStrike">
              <a:latin typeface="Arial"/>
            </a:endParaRPr>
          </a:p>
          <a:p>
            <a:pPr marL="343080" indent="-228240">
              <a:lnSpc>
                <a:spcPct val="9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Propor ao aluno as atividades                        necessárias para o atendimento dos                 requisitos do PPG</a:t>
            </a:r>
            <a:endParaRPr b="0" lang="pt-BR" sz="1600" spc="-1" strike="noStrike">
              <a:latin typeface="Arial"/>
            </a:endParaRPr>
          </a:p>
          <a:p>
            <a:pPr marL="343080" indent="-228240">
              <a:lnSpc>
                <a:spcPct val="9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Zelar pelo cumprimento de prazos do PPG</a:t>
            </a:r>
            <a:endParaRPr b="0" lang="pt-BR" sz="1600" spc="-1" strike="noStrike">
              <a:latin typeface="Arial"/>
            </a:endParaRPr>
          </a:p>
          <a:p>
            <a:pPr marL="343080" indent="-228240">
              <a:lnSpc>
                <a:spcPct val="9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Ler e revisar documentos gerados pelo aluno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08B27F5-1B10-4EFD-B46D-90CB2AB3F6B0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12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173095381"/>
              </p:ext>
            </p:extLst>
          </p:nvPr>
        </p:nvGraphicFramePr>
        <p:xfrm>
          <a:off x="457200" y="1397160"/>
          <a:ext cx="8229240" cy="433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62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Professores de PPG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CE791116-1EFB-4673-96D5-832F1B7CA8EF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12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815151857"/>
              </p:ext>
            </p:extLst>
          </p:nvPr>
        </p:nvGraphicFramePr>
        <p:xfrm>
          <a:off x="-3541320" y="621000"/>
          <a:ext cx="11160720" cy="60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66" name="CustomShape 4"/>
          <p:cNvSpPr/>
          <p:nvPr/>
        </p:nvSpPr>
        <p:spPr>
          <a:xfrm>
            <a:off x="2184480" y="262188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7" name="CustomShape 5"/>
          <p:cNvSpPr/>
          <p:nvPr/>
        </p:nvSpPr>
        <p:spPr>
          <a:xfrm>
            <a:off x="1769760" y="178416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Discente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5026EE2-5C02-4115-88E5-0A735B85CF72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Mestrando e/ou Doutorando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74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823EDD98-8E14-4B8A-84D1-DC5259B43E3E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275" name="Picture 2" descr=""/>
          <p:cNvPicPr/>
          <p:nvPr/>
        </p:nvPicPr>
        <p:blipFill>
          <a:blip r:embed="rId1"/>
          <a:stretch/>
        </p:blipFill>
        <p:spPr>
          <a:xfrm>
            <a:off x="4922640" y="1447920"/>
            <a:ext cx="3412800" cy="22784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76" name="CustomShape 4"/>
          <p:cNvSpPr/>
          <p:nvPr/>
        </p:nvSpPr>
        <p:spPr>
          <a:xfrm>
            <a:off x="457200" y="1447920"/>
            <a:ext cx="4114440" cy="480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Disciplinas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Projeto de dissertação ou tese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Aprovação em comitê de ética (Plataforma Brasil)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Exame de suficiência em línguas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Pesquisa científica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Dissertação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ou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 tese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4572000" y="1417680"/>
            <a:ext cx="4114440" cy="49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pt-BR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Produção bibliográfica (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artigos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pt-BR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Congressos</a:t>
            </a:r>
            <a:endParaRPr b="0" lang="pt-BR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Periódicos (Qualis)</a:t>
            </a:r>
            <a:endParaRPr b="0" lang="pt-BR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Qualificação e defesa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0071B5E1-8D35-4B69-A8D2-E056D8AF5BFE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16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561323277"/>
              </p:ext>
            </p:extLst>
          </p:nvPr>
        </p:nvGraphicFramePr>
        <p:xfrm>
          <a:off x="-3541320" y="621000"/>
          <a:ext cx="11160720" cy="60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81" name="CustomShape 4"/>
          <p:cNvSpPr/>
          <p:nvPr/>
        </p:nvSpPr>
        <p:spPr>
          <a:xfrm>
            <a:off x="1749960" y="178560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2" name="CustomShape 5"/>
          <p:cNvSpPr/>
          <p:nvPr/>
        </p:nvSpPr>
        <p:spPr>
          <a:xfrm>
            <a:off x="2289960" y="3467520"/>
            <a:ext cx="359640" cy="359640"/>
          </a:xfrm>
          <a:prstGeom prst="mathMultiply">
            <a:avLst>
              <a:gd name="adj1" fmla="val 2352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3" name="CustomShape 6"/>
          <p:cNvSpPr/>
          <p:nvPr/>
        </p:nvSpPr>
        <p:spPr>
          <a:xfrm>
            <a:off x="2164680" y="262188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Docente + Discente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87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DA8DD747-A95E-4A91-BB37-B33004CE691D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Importante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B173B02-120A-4115-A412-D3E9AD083689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4065415080"/>
              </p:ext>
            </p:extLst>
          </p:nvPr>
        </p:nvGraphicFramePr>
        <p:xfrm>
          <a:off x="457200" y="1530000"/>
          <a:ext cx="8229240" cy="404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91" name="Picture 2" descr=""/>
          <p:cNvPicPr/>
          <p:nvPr/>
        </p:nvPicPr>
        <p:blipFill>
          <a:blip r:embed="rId6"/>
          <a:stretch/>
        </p:blipFill>
        <p:spPr>
          <a:xfrm>
            <a:off x="6732360" y="1989000"/>
            <a:ext cx="2088000" cy="31305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Agenda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Apresentação Pessoal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Programa de Pós-graduação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Docente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4648320" y="1600200"/>
            <a:ext cx="41720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Discente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Docente + Discente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CAPES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CV Lattes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Referências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Encerramento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Shape 4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18" name="TextShape 5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A2CDCC8-AE2C-47C6-BCF1-38194DFEEEBB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Importante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94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68D95F2E-5E42-4D14-AEA9-3CFCA317745D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532080" y="1568160"/>
            <a:ext cx="2088000" cy="1881000"/>
          </a:xfrm>
          <a:prstGeom prst="flowChartDocumen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PAPER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Orientador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2915640" y="1989000"/>
            <a:ext cx="1439640" cy="789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3538472375"/>
              </p:ext>
            </p:extLst>
          </p:nvPr>
        </p:nvGraphicFramePr>
        <p:xfrm>
          <a:off x="3348000" y="1417680"/>
          <a:ext cx="60955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Importante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CE7ECD8-4EB4-4B1D-8C5B-0641817A4C70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532080" y="1568160"/>
            <a:ext cx="2088000" cy="1881000"/>
          </a:xfrm>
          <a:prstGeom prst="flowChartDocument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PAPER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Aluno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2915640" y="1989000"/>
            <a:ext cx="1439640" cy="789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3952731528"/>
              </p:ext>
            </p:extLst>
          </p:nvPr>
        </p:nvGraphicFramePr>
        <p:xfrm>
          <a:off x="3348000" y="1417680"/>
          <a:ext cx="60955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Importante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E35952BE-A8EA-4E23-BF65-A840F0D18A89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532080" y="1568160"/>
            <a:ext cx="2088000" cy="1881000"/>
          </a:xfrm>
          <a:prstGeom prst="flowChartDocument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PAPER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Aluno + Orientador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2915640" y="1989000"/>
            <a:ext cx="1439640" cy="7891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3319657071"/>
              </p:ext>
            </p:extLst>
          </p:nvPr>
        </p:nvGraphicFramePr>
        <p:xfrm>
          <a:off x="3348000" y="1417680"/>
          <a:ext cx="60955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6DF3C78F-891B-48D1-8CD1-B38195AF4F4B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2021534848"/>
              </p:ext>
            </p:extLst>
          </p:nvPr>
        </p:nvGraphicFramePr>
        <p:xfrm>
          <a:off x="-3541320" y="621000"/>
          <a:ext cx="11160720" cy="60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10" name="CustomShape 4"/>
          <p:cNvSpPr/>
          <p:nvPr/>
        </p:nvSpPr>
        <p:spPr>
          <a:xfrm>
            <a:off x="1749960" y="178560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11" name="CustomShape 5"/>
          <p:cNvSpPr/>
          <p:nvPr/>
        </p:nvSpPr>
        <p:spPr>
          <a:xfrm>
            <a:off x="2289960" y="3467520"/>
            <a:ext cx="359640" cy="359640"/>
          </a:xfrm>
          <a:prstGeom prst="mathMultiply">
            <a:avLst>
              <a:gd name="adj1" fmla="val 2352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12" name="CustomShape 6"/>
          <p:cNvSpPr/>
          <p:nvPr/>
        </p:nvSpPr>
        <p:spPr>
          <a:xfrm>
            <a:off x="2164680" y="262188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13" name="CustomShape 7"/>
          <p:cNvSpPr/>
          <p:nvPr/>
        </p:nvSpPr>
        <p:spPr>
          <a:xfrm>
            <a:off x="1749960" y="2421000"/>
            <a:ext cx="6134040" cy="16560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314" name="CustomShape 8"/>
          <p:cNvSpPr/>
          <p:nvPr/>
        </p:nvSpPr>
        <p:spPr>
          <a:xfrm>
            <a:off x="94680" y="2895120"/>
            <a:ext cx="16509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Grupo de Pesquisa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CAPES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18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DD9ED86-ABDB-4138-97B6-A561140B14CB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7200" y="702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 que é a CAPES?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D3F22FFB-16E4-432E-9089-768F110878CC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22" name="CustomShape 4"/>
          <p:cNvSpPr/>
          <p:nvPr/>
        </p:nvSpPr>
        <p:spPr>
          <a:xfrm>
            <a:off x="457200" y="1999800"/>
            <a:ext cx="8229240" cy="40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A Coordenação de Aperfeiçoamento de Pessoal de Nível Superior (Capes) é vinculada ao Ministério da Educação (MEC)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As atividades da Capes podem ser agrupadas nas seguintes linhas de ação, cada qual desenvolvida por um conjunto estruturado de programas: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avaliação da pós-graduação stricto sensu;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acesso e divulgação da produção científica;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investimentos na formação de recursos de alto nível no país e exterior;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promoção da cooperação científica internacional.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indução e fomento da formação inicial e continuada de professores para a educação básica nos formatos presencial e a distância.”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23" name="CustomShape 5"/>
          <p:cNvSpPr/>
          <p:nvPr/>
        </p:nvSpPr>
        <p:spPr>
          <a:xfrm>
            <a:off x="5397840" y="6093360"/>
            <a:ext cx="23101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FONTE: CAPES (2016)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Destaques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9E232B3-3EB3-457F-9F28-42ECCFB1982E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327" name="Imagem 5" descr=""/>
          <p:cNvPicPr/>
          <p:nvPr/>
        </p:nvPicPr>
        <p:blipFill>
          <a:blip r:embed="rId1"/>
          <a:srcRect l="28330" t="12180" r="13773" b="5876"/>
          <a:stretch/>
        </p:blipFill>
        <p:spPr>
          <a:xfrm>
            <a:off x="1360800" y="1268640"/>
            <a:ext cx="6422040" cy="511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Periódicos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4ACF625F-6B83-4DA9-ACA7-F29772E1ECC6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pic>
        <p:nvPicPr>
          <p:cNvPr id="331" name="Imagem 5" descr=""/>
          <p:cNvPicPr/>
          <p:nvPr/>
        </p:nvPicPr>
        <p:blipFill>
          <a:blip r:embed="rId1"/>
          <a:srcRect l="11411" t="12180" r="12985" b="5177"/>
          <a:stretch/>
        </p:blipFill>
        <p:spPr>
          <a:xfrm>
            <a:off x="806040" y="1340640"/>
            <a:ext cx="7531200" cy="462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Quem é a CAPES?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34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619D8C40-A65F-4E57-A216-D557F21698BA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2293884675"/>
              </p:ext>
            </p:extLst>
          </p:nvPr>
        </p:nvGraphicFramePr>
        <p:xfrm>
          <a:off x="457200" y="1417680"/>
          <a:ext cx="60955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35" name="CustomShape 4"/>
          <p:cNvSpPr/>
          <p:nvPr/>
        </p:nvSpPr>
        <p:spPr>
          <a:xfrm>
            <a:off x="4867200" y="2602080"/>
            <a:ext cx="3798720" cy="5184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a3a3e0"/>
                </a:solidFill>
                <a:latin typeface="Arial"/>
              </a:rPr>
              <a:t>Professores de PPGs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4867200" y="3627360"/>
            <a:ext cx="3798720" cy="5184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a3a3e0"/>
                </a:solidFill>
                <a:latin typeface="Arial"/>
              </a:rPr>
              <a:t>Professores de PPGs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37" name="CustomShape 6"/>
          <p:cNvSpPr/>
          <p:nvPr/>
        </p:nvSpPr>
        <p:spPr>
          <a:xfrm>
            <a:off x="4867200" y="1658160"/>
            <a:ext cx="3798720" cy="5184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a3a3e0"/>
                </a:solidFill>
                <a:latin typeface="Arial"/>
              </a:rPr>
              <a:t>Professores de PPGs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38" name="CustomShape 7"/>
          <p:cNvSpPr/>
          <p:nvPr/>
        </p:nvSpPr>
        <p:spPr>
          <a:xfrm>
            <a:off x="4847040" y="4254120"/>
            <a:ext cx="3839040" cy="2411640"/>
          </a:xfrm>
          <a:prstGeom prst="irregularSeal2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SOMOS NÓS!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41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F136D013-B034-4A71-9F83-493461DD2C10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13" name="Diagram13"/>
          <p:cNvGraphicFramePr/>
          <p:nvPr>
            <p:extLst>
              <p:ext uri="{D42A27DB-BD31-4B8C-83A1-F6EECF244321}">
                <p14:modId xmlns:p14="http://schemas.microsoft.com/office/powerpoint/2010/main" val="2624362881"/>
              </p:ext>
            </p:extLst>
          </p:nvPr>
        </p:nvGraphicFramePr>
        <p:xfrm>
          <a:off x="-3541320" y="621000"/>
          <a:ext cx="11160720" cy="60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42" name="CustomShape 4"/>
          <p:cNvSpPr/>
          <p:nvPr/>
        </p:nvSpPr>
        <p:spPr>
          <a:xfrm>
            <a:off x="1749960" y="178560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43" name="CustomShape 5"/>
          <p:cNvSpPr/>
          <p:nvPr/>
        </p:nvSpPr>
        <p:spPr>
          <a:xfrm>
            <a:off x="2289960" y="346752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44" name="CustomShape 6"/>
          <p:cNvSpPr/>
          <p:nvPr/>
        </p:nvSpPr>
        <p:spPr>
          <a:xfrm>
            <a:off x="2164680" y="262188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45" name="CustomShape 7"/>
          <p:cNvSpPr/>
          <p:nvPr/>
        </p:nvSpPr>
        <p:spPr>
          <a:xfrm>
            <a:off x="2162520" y="4312800"/>
            <a:ext cx="359640" cy="359640"/>
          </a:xfrm>
          <a:prstGeom prst="mathMultiply">
            <a:avLst>
              <a:gd name="adj1" fmla="val 2352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Apresentação Pessoal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814946D5-04C0-44D2-BA6B-1A9D2B9787EE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CV Lattes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49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996102F9-3788-4C02-9AC1-E78E1F93F19B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7200" y="629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CV Lattes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EAEB0A7-B1B1-4936-BFAB-8D1A87769092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457200" y="2061000"/>
            <a:ext cx="8229240" cy="41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</a:rPr>
              <a:t>Imprescindível para docentes e discentes de PPG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354" name="Imagem 2" descr=""/>
          <p:cNvPicPr/>
          <p:nvPr/>
        </p:nvPicPr>
        <p:blipFill>
          <a:blip r:embed="rId1"/>
          <a:srcRect l="8262" t="12072" r="9050" b="6471"/>
          <a:stretch/>
        </p:blipFill>
        <p:spPr>
          <a:xfrm>
            <a:off x="1191600" y="2637000"/>
            <a:ext cx="6760440" cy="374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57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5185780C-0AF4-4701-BC77-2145F5163734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31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14" name="Diagram14"/>
          <p:cNvGraphicFramePr/>
          <p:nvPr>
            <p:extLst>
              <p:ext uri="{D42A27DB-BD31-4B8C-83A1-F6EECF244321}">
                <p14:modId xmlns:p14="http://schemas.microsoft.com/office/powerpoint/2010/main" val="2586873238"/>
              </p:ext>
            </p:extLst>
          </p:nvPr>
        </p:nvGraphicFramePr>
        <p:xfrm>
          <a:off x="-3541320" y="621000"/>
          <a:ext cx="11160720" cy="60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58" name="CustomShape 4"/>
          <p:cNvSpPr/>
          <p:nvPr/>
        </p:nvSpPr>
        <p:spPr>
          <a:xfrm>
            <a:off x="1749960" y="178560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59" name="CustomShape 5"/>
          <p:cNvSpPr/>
          <p:nvPr/>
        </p:nvSpPr>
        <p:spPr>
          <a:xfrm>
            <a:off x="2289960" y="346752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60" name="CustomShape 6"/>
          <p:cNvSpPr/>
          <p:nvPr/>
        </p:nvSpPr>
        <p:spPr>
          <a:xfrm>
            <a:off x="2164680" y="262188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61" name="CustomShape 7"/>
          <p:cNvSpPr/>
          <p:nvPr/>
        </p:nvSpPr>
        <p:spPr>
          <a:xfrm>
            <a:off x="2162520" y="4312800"/>
            <a:ext cx="359640" cy="359640"/>
          </a:xfrm>
          <a:prstGeom prst="mathMultiply">
            <a:avLst>
              <a:gd name="adj1" fmla="val 2352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62" name="CustomShape 8"/>
          <p:cNvSpPr/>
          <p:nvPr/>
        </p:nvSpPr>
        <p:spPr>
          <a:xfrm>
            <a:off x="1749960" y="5139720"/>
            <a:ext cx="359640" cy="359640"/>
          </a:xfrm>
          <a:prstGeom prst="mathMultiply">
            <a:avLst>
              <a:gd name="adj1" fmla="val 2352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REFERÊNCIAS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66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2AB2E519-75CA-442A-9CC0-29890AAA7650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Referências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69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C45F4176-D217-4C85-8E66-73DABEE14C57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457200" y="1447920"/>
            <a:ext cx="8229240" cy="480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0000"/>
          </a:bodyPr>
          <a:p>
            <a:pPr marL="343080" indent="-342720">
              <a:lnSpc>
                <a:spcPct val="17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ABNT.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NBR 6023:2002, Informação e documentação - Referências - Elaboração.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Rio de Janeiro: ABNT, 2002.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7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ABNT.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NBR 10520:2002, Informação e documentação - Citações em documentos - Apresentação.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Rio de Janeiro: ABNT, 2002.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7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ABNT.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NBR 14724:2011, Informação e documentação - Trabalhos acadêmicos – Apresentação.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Rio de Janeiro: ABNT, 2011.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7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BOOTH, W.C.; WILLIAMS, J.M.G.; COLOMB, G.G.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A Arte da Pesquisa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, 2ª Edição. São Paulo: Martin Fontes, 2008.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7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CERVO, A.L.; BERVIAN, P.A.; DA SILVA, R.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Metodologia Científica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, 6ª Edição. São Paulo: Pearson Prentice Hall, 2007.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7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CNPq.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Ética e Integridade na Prática Científica.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 Brasília, DF, 2011. 4 p.</a:t>
            </a:r>
            <a:endParaRPr b="0" lang="pt-BR" sz="2800" spc="-1" strike="noStrike">
              <a:latin typeface="Arial"/>
            </a:endParaRPr>
          </a:p>
          <a:p>
            <a:pPr marL="343080" indent="-342720">
              <a:lnSpc>
                <a:spcPct val="17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FAPESP.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Código de Boas Práticas Científicas.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  São Paulo, SP, 2012. 40 p.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Mensagem final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848021B-A813-4E29-995C-0CF71190D68A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74" name="CustomShape 4"/>
          <p:cNvSpPr/>
          <p:nvPr/>
        </p:nvSpPr>
        <p:spPr>
          <a:xfrm>
            <a:off x="24120" y="2277000"/>
            <a:ext cx="908424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</a:rPr>
              <a:t>Pós-graduação não é </a:t>
            </a:r>
            <a:r>
              <a:rPr b="1" lang="pt-BR" sz="4800" spc="-1" strike="noStrike">
                <a:solidFill>
                  <a:srgbClr val="ffc000"/>
                </a:solidFill>
                <a:latin typeface="Arial"/>
              </a:rPr>
              <a:t>status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</a:rPr>
              <a:t>,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375" name="CustomShape 5"/>
          <p:cNvSpPr/>
          <p:nvPr/>
        </p:nvSpPr>
        <p:spPr>
          <a:xfrm>
            <a:off x="74160" y="3107880"/>
            <a:ext cx="898380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</a:rPr>
              <a:t>Pós-graduação é </a:t>
            </a:r>
            <a:r>
              <a:rPr b="1" lang="pt-BR" sz="4800" spc="-1" strike="noStrike">
                <a:solidFill>
                  <a:srgbClr val="025198"/>
                </a:solidFill>
                <a:latin typeface="Arial"/>
              </a:rPr>
              <a:t>TRABALHO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</a:rPr>
              <a:t>”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376" name="CustomShape 6"/>
          <p:cNvSpPr/>
          <p:nvPr/>
        </p:nvSpPr>
        <p:spPr>
          <a:xfrm>
            <a:off x="1278000" y="4082760"/>
            <a:ext cx="6575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ff0000"/>
                </a:solidFill>
                <a:latin typeface="Arial"/>
              </a:rPr>
              <a:t>Trabalho conjunto e contínuo</a:t>
            </a:r>
            <a:br/>
            <a:r>
              <a:rPr b="1" lang="pt-BR" sz="3600" spc="-1" strike="noStrike">
                <a:solidFill>
                  <a:srgbClr val="ff0000"/>
                </a:solidFill>
                <a:latin typeface="Arial"/>
              </a:rPr>
              <a:t>com a </a:t>
            </a:r>
            <a:r>
              <a:rPr b="1" lang="pt-BR" sz="3600" spc="-1" strike="noStrike" u="sng">
                <a:solidFill>
                  <a:srgbClr val="ff0000"/>
                </a:solidFill>
                <a:uFillTx/>
                <a:latin typeface="Arial"/>
              </a:rPr>
              <a:t>Coordenação</a:t>
            </a:r>
            <a:r>
              <a:rPr b="1" lang="pt-BR" sz="3600" spc="-1" strike="noStrike">
                <a:solidFill>
                  <a:srgbClr val="ff0000"/>
                </a:solidFill>
                <a:latin typeface="Arial"/>
              </a:rPr>
              <a:t>!</a:t>
            </a:r>
            <a:r>
              <a:rPr b="0" lang="pt-BR" sz="2800" spc="-1" strike="noStrike">
                <a:solidFill>
                  <a:srgbClr val="ff0000"/>
                </a:solidFill>
                <a:latin typeface="Arial"/>
              </a:rPr>
              <a:t> 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77" name="CustomShape 7"/>
          <p:cNvSpPr/>
          <p:nvPr/>
        </p:nvSpPr>
        <p:spPr>
          <a:xfrm>
            <a:off x="6738120" y="5414400"/>
            <a:ext cx="23040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G. LAMBERT-TORRES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541800"/>
            <a:ext cx="6840360" cy="71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Apresentação Pessoal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Dr. em Eng. Elétrica (UNIFEI/2003)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UFPR (2008)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Professor Graduação / Mestrado / Doutorado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Lactec (2003/2017)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Pesquisador / Coordenador de PG / Gerente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Cigre Brasil (M’06)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Coordenador do CE-C6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IEEE (M’12 e SM’17)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CNPq (2014)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Bolsista de DT Nível 2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Imagem 3" descr=""/>
          <p:cNvPicPr/>
          <p:nvPr/>
        </p:nvPicPr>
        <p:blipFill>
          <a:blip r:embed="rId1"/>
          <a:stretch/>
        </p:blipFill>
        <p:spPr>
          <a:xfrm>
            <a:off x="6670440" y="880920"/>
            <a:ext cx="1904040" cy="26924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26" name="CustomShape 3"/>
          <p:cNvSpPr/>
          <p:nvPr/>
        </p:nvSpPr>
        <p:spPr>
          <a:xfrm>
            <a:off x="2139480" y="6279840"/>
            <a:ext cx="4864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 u="sng">
                <a:solidFill>
                  <a:srgbClr val="009999"/>
                </a:solidFill>
                <a:uFillTx/>
                <a:latin typeface="Tahoma"/>
                <a:hlinkClick r:id="rId2"/>
              </a:rPr>
              <a:t>http://lattes.cnpq.br/0566385360819334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4203720" y="3728520"/>
            <a:ext cx="4933080" cy="269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Carreira em números</a:t>
            </a:r>
            <a:endParaRPr b="0" lang="pt-BR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latin typeface="VerbCond Regular"/>
              </a:rPr>
              <a:t>Artigos em periódicos &gt; 30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latin typeface="VerbCond Regular"/>
              </a:rPr>
              <a:t>Capítulos de livro = 8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latin typeface="VerbCond Regular"/>
              </a:rPr>
              <a:t>Artigo em anais de congressos &gt; 140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latin typeface="VerbCond Regular"/>
              </a:rPr>
              <a:t>Coordenador / Pesquisador em P&amp;D ANEEL &gt; 30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latin typeface="VerbCond Regular"/>
              </a:rPr>
              <a:t>Orientações / Coorientações de M.Sc. ~ 70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latin typeface="VerbCond Regular"/>
              </a:rPr>
              <a:t>Orientações / Coorientações de Dr. = 3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latin typeface="VerbCond Regular"/>
              </a:rPr>
              <a:t>Programa de computador registrado ~ 10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31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C03D6BF-5928-48EC-8A4F-C47B2C8367A6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Objetivos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454694719"/>
              </p:ext>
            </p:extLst>
          </p:nvPr>
        </p:nvGraphicFramePr>
        <p:xfrm>
          <a:off x="-3541320" y="621000"/>
          <a:ext cx="11160720" cy="60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33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F42D12F9-92D2-45AE-AFE8-BDE8166A1E3D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Programa de</a:t>
            </a:r>
            <a:br/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Pós-graduação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38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D47F8FDD-CB06-4477-AE61-00028355C955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702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O que é Pós-graduação </a:t>
            </a:r>
            <a:r>
              <a:rPr b="0" i="1" lang="es-ES" sz="4400" spc="-1" strike="noStrike">
                <a:solidFill>
                  <a:srgbClr val="000000"/>
                </a:solidFill>
                <a:latin typeface="Arial"/>
              </a:rPr>
              <a:t>Stricto Sensu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?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2CCDD340-DDDE-489C-A5F6-06701EEFE037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457200" y="1999800"/>
            <a:ext cx="8229240" cy="405432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A pós-graduação </a:t>
            </a:r>
            <a:r>
              <a:rPr b="0" i="1" lang="pt-BR" sz="2000" spc="-1" strike="noStrike">
                <a:solidFill>
                  <a:srgbClr val="000000"/>
                </a:solidFill>
                <a:latin typeface="Arial"/>
              </a:rPr>
              <a:t>Stricto Sensu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 é um sistema de cursos constituído para favorecer a </a:t>
            </a:r>
            <a:r>
              <a:rPr b="0" lang="pt-BR" sz="2000" spc="-1" strike="noStrike" u="sng">
                <a:solidFill>
                  <a:srgbClr val="000000"/>
                </a:solidFill>
                <a:uFillTx/>
                <a:latin typeface="Arial"/>
              </a:rPr>
              <a:t>pesquisa científica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e o treinamento avançado.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Seu objetivo imediato é proporcionar ao estudante </a:t>
            </a:r>
            <a:r>
              <a:rPr b="0" lang="pt-BR" sz="2000" spc="-1" strike="noStrike" u="sng">
                <a:solidFill>
                  <a:srgbClr val="000000"/>
                </a:solidFill>
                <a:uFillTx/>
                <a:latin typeface="Arial"/>
              </a:rPr>
              <a:t>aprofundamento do saber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que lhe permita </a:t>
            </a:r>
            <a:r>
              <a:rPr b="0" lang="pt-BR" sz="2000" spc="-1" strike="noStrike" u="sng">
                <a:solidFill>
                  <a:srgbClr val="000000"/>
                </a:solidFill>
                <a:uFillTx/>
                <a:latin typeface="Arial"/>
              </a:rPr>
              <a:t>alcançar elevado padrão de competência científica ou técnico-profissional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, impossível de se adquirir no âmbito da graduação.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Para além destes interesses práticos imediatos, a pós-graduação tem por fim oferecer, dentro da universidade, o </a:t>
            </a:r>
            <a:r>
              <a:rPr b="0" lang="pt-BR" sz="2000" spc="-1" strike="noStrike" u="sng">
                <a:solidFill>
                  <a:srgbClr val="000000"/>
                </a:solidFill>
                <a:uFillTx/>
                <a:latin typeface="Arial"/>
              </a:rPr>
              <a:t>ambiente e os recursos necessários para que se realize a livre investigação científica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na qual possa afirmar-se a criação nas mais altas formas da cultura universitária.”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6362640" y="5949360"/>
            <a:ext cx="23101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FONTE: CAPES (2016)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F813DE3-F7F1-4545-BBD6-705603E5C594}" type="slidenum">
              <a:rPr b="0" lang="pt-BR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801207036"/>
              </p:ext>
            </p:extLst>
          </p:nvPr>
        </p:nvGraphicFramePr>
        <p:xfrm>
          <a:off x="683640" y="908640"/>
          <a:ext cx="7776360" cy="511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6032</TotalTime>
  <Application>LibreOffice/6.2.8.2$Linux_X86_64 LibreOffice_project/f82ddfca21ebc1e222a662a32b25c0c9d20169ee</Application>
  <Words>986</Words>
  <Paragraphs>226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Mariajose</dc:creator>
  <dc:description/>
  <dc:language>pt-BR</dc:language>
  <cp:lastModifiedBy>Alexandre Rasi Aoki</cp:lastModifiedBy>
  <dcterms:modified xsi:type="dcterms:W3CDTF">2019-12-07T09:55:05Z</dcterms:modified>
  <cp:revision>664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35</vt:i4>
  </property>
</Properties>
</file>