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3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3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mover o slide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notas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&lt;cabeçalho&gt;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88EA5CFC-9B1F-43BA-ABBC-889CF636B2AB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113;p2:notes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DFE15BDD-3BF8-4DCD-941A-ADE7D8C61B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sldImg"/>
          </p:nvPr>
        </p:nvSpPr>
        <p:spPr>
          <a:xfrm>
            <a:off x="216000" y="801720"/>
            <a:ext cx="7127640" cy="400968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91440" bIns="91440" anchor="t">
            <a:noAutofit/>
          </a:bodyPr>
          <a:p>
            <a:pPr indent="0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121;p3:notes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56F56FFC-1093-41A0-816D-22359A8B30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1"/>
          <p:cNvSpPr>
            <a:spLocks noGrp="1"/>
          </p:cNvSpPr>
          <p:nvPr>
            <p:ph type="sldImg"/>
          </p:nvPr>
        </p:nvSpPr>
        <p:spPr>
          <a:xfrm>
            <a:off x="216000" y="801720"/>
            <a:ext cx="7127640" cy="4009680"/>
          </a:xfrm>
          <a:prstGeom prst="rect">
            <a:avLst/>
          </a:prstGeom>
          <a:ln w="0">
            <a:noFill/>
          </a:ln>
        </p:spPr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91440" bIns="91440" anchor="t">
            <a:noAutofit/>
          </a:bodyPr>
          <a:p>
            <a:pPr indent="0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29;p4:notes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1FA26244-A5D3-483F-9CB2-1ACC84FC47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1"/>
          <p:cNvSpPr>
            <a:spLocks noGrp="1"/>
          </p:cNvSpPr>
          <p:nvPr>
            <p:ph type="sldImg"/>
          </p:nvPr>
        </p:nvSpPr>
        <p:spPr>
          <a:xfrm>
            <a:off x="216000" y="801720"/>
            <a:ext cx="7127640" cy="4009680"/>
          </a:xfrm>
          <a:prstGeom prst="rect">
            <a:avLst/>
          </a:prstGeom>
          <a:ln w="0">
            <a:noFill/>
          </a:ln>
        </p:spPr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91440" bIns="91440" anchor="t">
            <a:noAutofit/>
          </a:bodyPr>
          <a:p>
            <a:pPr indent="0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37;p5:notes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A6BBBCF3-A38F-4D11-AFE8-B0D6A2A00BD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216000" y="801720"/>
            <a:ext cx="7127640" cy="400968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91440" bIns="91440" anchor="t">
            <a:noAutofit/>
          </a:bodyPr>
          <a:p>
            <a:pPr indent="0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45;p6:notes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CE264B27-D31E-4CEF-8FB3-D94C95B3823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sldImg"/>
          </p:nvPr>
        </p:nvSpPr>
        <p:spPr>
          <a:xfrm>
            <a:off x="216000" y="801720"/>
            <a:ext cx="7127640" cy="4009680"/>
          </a:xfrm>
          <a:prstGeom prst="rect">
            <a:avLst/>
          </a:prstGeom>
          <a:ln w="0">
            <a:noFill/>
          </a:ln>
        </p:spPr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680"/>
          </a:xfrm>
          <a:prstGeom prst="rect">
            <a:avLst/>
          </a:prstGeom>
          <a:noFill/>
          <a:ln w="0">
            <a:noFill/>
          </a:ln>
        </p:spPr>
        <p:txBody>
          <a:bodyPr lIns="0" rIns="0" tIns="91440" bIns="91440" anchor="t">
            <a:noAutofit/>
          </a:bodyPr>
          <a:p>
            <a:pPr indent="0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WO_OBJECTS_AND_OBJE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260360" y="369432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OBJECT_AND_TWO_OBJEC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133960" y="369432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WO_OBJECTS_OVER_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1260360" y="3694320"/>
            <a:ext cx="755928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drã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drão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816360" y="297828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372360" y="297828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1260360" y="369432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816360" y="369432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372360" y="369432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Padrão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Padrão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Padrão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Padrão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1260360" y="369432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Padrão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133960" y="369432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OBJECT_OVER_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755928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1260360" y="3694320"/>
            <a:ext cx="755928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Padrão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1260360" y="3694320"/>
            <a:ext cx="755928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Padrão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755928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1260360" y="3694320"/>
            <a:ext cx="755928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Padrão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1260360" y="369432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body"/>
          </p:nvPr>
        </p:nvSpPr>
        <p:spPr>
          <a:xfrm>
            <a:off x="5133960" y="369432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FOUR_OBJEC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1260360" y="369432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5133960" y="3694320"/>
            <a:ext cx="368856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3816360" y="297828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6372360" y="297828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body"/>
          </p:nvPr>
        </p:nvSpPr>
        <p:spPr>
          <a:xfrm>
            <a:off x="1260360" y="369432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body"/>
          </p:nvPr>
        </p:nvSpPr>
        <p:spPr>
          <a:xfrm>
            <a:off x="3816360" y="369432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7"/>
          <p:cNvSpPr>
            <a:spLocks noGrp="1"/>
          </p:cNvSpPr>
          <p:nvPr>
            <p:ph type="body"/>
          </p:nvPr>
        </p:nvSpPr>
        <p:spPr>
          <a:xfrm>
            <a:off x="6372360" y="3694320"/>
            <a:ext cx="2433600" cy="6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755928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260360" y="2978280"/>
            <a:ext cx="368856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33960" y="2978280"/>
            <a:ext cx="3688560" cy="136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280" cy="197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OBJECT_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portal.unila.edu.br/eventos/siepe-202" TargetMode="Externa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109;p1"/>
          <p:cNvSpPr/>
          <p:nvPr/>
        </p:nvSpPr>
        <p:spPr>
          <a:xfrm>
            <a:off x="1220400" y="1927080"/>
            <a:ext cx="7559280" cy="19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Google Shape;110;p1"/>
          <p:cNvSpPr/>
          <p:nvPr/>
        </p:nvSpPr>
        <p:spPr>
          <a:xfrm>
            <a:off x="1199520" y="3930480"/>
            <a:ext cx="7559280" cy="13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rm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6" name="Google Shape;111;p1" descr="Padrão do plano de fundo&#10;&#10;O conteúdo gerado por IA pode estar incorreto."/>
          <p:cNvPicPr/>
          <p:nvPr/>
        </p:nvPicPr>
        <p:blipFill>
          <a:blip r:embed="rId1"/>
          <a:stretch/>
        </p:blipFill>
        <p:spPr>
          <a:xfrm>
            <a:off x="0" y="-1080"/>
            <a:ext cx="10080360" cy="1575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117;p2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INTRODUÇÃO/OBJETIVOS</a:t>
            </a:r>
            <a:endParaRPr b="0" lang="pt-B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Google Shape;118;p2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Nesta etapa pode-se contextualizar o tema da ação de extensão, a importância do trabalho realizado, o problema ou os desafios que impulsionaram a ação, os objetivos e a estrutura da organização (etapas que vocês participaram de forma resumidas).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9" name="Google Shape;119;p2" descr="Padrão do plano de fundo&#10;&#10;O conteúdo gerado por IA pode estar incorreto."/>
          <p:cNvPicPr/>
          <p:nvPr/>
        </p:nvPicPr>
        <p:blipFill>
          <a:blip r:embed="rId1"/>
          <a:srcRect l="0" t="20382" r="0" b="-9661"/>
          <a:stretch/>
        </p:blipFill>
        <p:spPr>
          <a:xfrm>
            <a:off x="0" y="4614480"/>
            <a:ext cx="10080360" cy="1183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125;p3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METODOLOGIA</a:t>
            </a:r>
            <a:endParaRPr b="0" lang="pt-B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Google Shape;126;p3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Como foi realizada a ação de extensão e quais recursos foram usados? Ex: Houve a utilização de questionário? Aconteceram entrevistas? Como foi realizada? Foram realizadas análises de documentos, bibliográfica ou de filmes? Ocorreram encontros virtuais, formação de grupos, etc? De que forma eles foram realizados?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2" name="Google Shape;127;p3" descr="Padrão do plano de fundo&#10;&#10;O conteúdo gerado por IA pode estar incorreto."/>
          <p:cNvPicPr/>
          <p:nvPr/>
        </p:nvPicPr>
        <p:blipFill>
          <a:blip r:embed="rId1"/>
          <a:srcRect l="0" t="20382" r="0" b="-9661"/>
          <a:stretch/>
        </p:blipFill>
        <p:spPr>
          <a:xfrm>
            <a:off x="0" y="4614480"/>
            <a:ext cx="10080360" cy="1183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133;p4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RESULTADOS</a:t>
            </a:r>
            <a:endParaRPr b="0" lang="pt-B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Google Shape;134;p4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Pode-se refletir sobre os objetivos iniciais e se foram alcançados. Houve produção de materiais de apoio, didáticos, manuais, artigos, etc? Houve apresentação em eventos? Quais os resultados para a formação das (dos) estudantes, para a comunidade envolvida, ou para a universidade?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5" name="Google Shape;135;p4" descr="Padrão do plano de fundo&#10;&#10;O conteúdo gerado por IA pode estar incorreto."/>
          <p:cNvPicPr/>
          <p:nvPr/>
        </p:nvPicPr>
        <p:blipFill>
          <a:blip r:embed="rId1"/>
          <a:srcRect l="0" t="20382" r="0" b="-9661"/>
          <a:stretch/>
        </p:blipFill>
        <p:spPr>
          <a:xfrm>
            <a:off x="0" y="4614480"/>
            <a:ext cx="10080360" cy="1183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141;p5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CONSIDERAÇÕES FINAIS</a:t>
            </a:r>
            <a:endParaRPr b="0" lang="pt-B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Google Shape;142;p5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Fechamento (analisar, avaliar). Resultado para cada recurso utilizado. Melhorias ou dicas para participação em ações de extensão futuras. Caso a ação ainda não esteja concluída, pode-se descrever os resultados esperados com base no que foi feito até o momento.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8" name="Google Shape;143;p5" descr="Padrão do plano de fundo&#10;&#10;O conteúdo gerado por IA pode estar incorreto."/>
          <p:cNvPicPr/>
          <p:nvPr/>
        </p:nvPicPr>
        <p:blipFill>
          <a:blip r:embed="rId1"/>
          <a:srcRect l="0" t="20382" r="0" b="-9661"/>
          <a:stretch/>
        </p:blipFill>
        <p:spPr>
          <a:xfrm>
            <a:off x="0" y="4614480"/>
            <a:ext cx="10080360" cy="1183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149;p6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REFERÊNCIAS</a:t>
            </a:r>
            <a:endParaRPr b="0" lang="pt-B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Google Shape;150;p6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Inserir as principais referências utilizadas durante a execução da ação de extensão.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1" name="Google Shape;151;p6" descr="Padrão do plano de fundo&#10;&#10;O conteúdo gerado por IA pode estar incorreto."/>
          <p:cNvPicPr/>
          <p:nvPr/>
        </p:nvPicPr>
        <p:blipFill>
          <a:blip r:embed="rId1"/>
          <a:srcRect l="0" t="20382" r="0" b="-9661"/>
          <a:stretch/>
        </p:blipFill>
        <p:spPr>
          <a:xfrm>
            <a:off x="0" y="4614480"/>
            <a:ext cx="10080360" cy="1183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156;p7"/>
          <p:cNvSpPr/>
          <p:nvPr/>
        </p:nvSpPr>
        <p:spPr>
          <a:xfrm>
            <a:off x="1260360" y="928800"/>
            <a:ext cx="7559280" cy="48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Dicas para a apresentação:</a:t>
            </a:r>
            <a:endParaRPr b="0" lang="pt-B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Google Shape;157;p7"/>
          <p:cNvSpPr/>
          <p:nvPr/>
        </p:nvSpPr>
        <p:spPr>
          <a:xfrm>
            <a:off x="1260360" y="1508760"/>
            <a:ext cx="7559280" cy="283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rm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414"/>
              </a:spcBef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Fiquem atentos ao: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414"/>
              </a:spcBef>
              <a:tabLst>
                <a:tab algn="l" pos="0"/>
              </a:tabLst>
            </a:pPr>
            <a:r>
              <a:rPr b="0" lang="en-US" sz="1800" strike="noStrike" u="sng">
                <a:solidFill>
                  <a:schemeClr val="hlink"/>
                </a:solidFill>
                <a:effectLst/>
                <a:uFillTx/>
                <a:latin typeface="Arial"/>
                <a:ea typeface="Arial"/>
                <a:hlinkClick r:id="rId1"/>
              </a:rPr>
              <a:t>https://portal.unila.edu.br/eventos/siepe-202</a:t>
            </a:r>
            <a:r>
              <a:rPr b="0" lang="en-US" sz="1800" strike="noStrike" u="sng">
                <a:solidFill>
                  <a:schemeClr val="hlink"/>
                </a:solidFill>
                <a:effectLst/>
                <a:uFillTx/>
                <a:latin typeface="Arial"/>
                <a:ea typeface="Arial"/>
              </a:rPr>
              <a:t>5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414"/>
              </a:spcBef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Não há limite de slides, mas sim limite de tempo para as apresentações. Sugerimos que mantenham o limite de 10 slides, considerando que terá somente o máximo de 05 minutos para apresentação.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LibreOffice/25.2.6.2$Linux_X86_64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:description/>
  <dc:language>pt-BR</dc:language>
  <cp:lastModifiedBy/>
  <dcterms:modified xsi:type="dcterms:W3CDTF">2025-10-21T10:06:40Z</dcterms:modified>
  <cp:revision>1</cp:revision>
  <dc:subject/>
  <dc:title/>
</cp:coreProperties>
</file>