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9" roundtripDataSignature="AMtx7mhgcizM8eKJraoATxnO194y9/+99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8" name="Google Shape;98;p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4" name="Google Shape;104;p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6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6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8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8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9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9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0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0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0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3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3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4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portal.unila.edu.br/eventos/siepe-2025/eicti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6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933975" y="1936879"/>
            <a:ext cx="609600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TÍTULO DO TRABALHO A SER APRESENTADO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1026253" y="3187087"/>
            <a:ext cx="609600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pt-B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Orientado(a):</a:t>
            </a:r>
            <a:br>
              <a:rPr b="0" i="0" lang="pt-B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pt-B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Orientador(a):</a:t>
            </a:r>
            <a:br>
              <a:rPr b="0" i="0" lang="pt-B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pt-B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Coorientador(a)/Colaboradores: Se houver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933975" y="4527009"/>
            <a:ext cx="10701556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*Cite: Voluntário IC, IC/Af &amp; ITI ou bolsista  IC, IC/Af, IC/IS &amp; ITI (PRPPG-UNILA, CNPq ou Fundação Araucária); E-mail: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** E-mail do Orientador: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Grande Área do Conhecimento: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pt-B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Sigla do Instituto: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7" name="Google Shape;87;p1" title="Captura de tela de 2025-08-25 10-51-09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325" y="0"/>
            <a:ext cx="12151352" cy="1784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 title="Captura de tela de 2025-08-25 10-51-09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325" y="5903900"/>
            <a:ext cx="12192002" cy="954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/>
          <p:nvPr/>
        </p:nvSpPr>
        <p:spPr>
          <a:xfrm>
            <a:off x="774584" y="1750445"/>
            <a:ext cx="11011948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pt-B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Orientação: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pt-B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Fiquem atentos ao: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BR" sz="1800" u="sng">
                <a:solidFill>
                  <a:schemeClr val="hlink"/>
                </a:solidFill>
                <a:hlinkClick r:id="rId3"/>
              </a:rPr>
              <a:t>https://portal.unila.edu.br/eventos/siepe-2025/eicti</a:t>
            </a:r>
            <a:endParaRPr b="0" i="0" sz="1800" u="sng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pt-B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Não há limite de slides, mas sim limite de tempo para as apresentações. Sugerimos que mantenham o limite de 10 slides, considerando que terá somente o </a:t>
            </a:r>
            <a:r>
              <a:rPr b="1" i="0" lang="pt-B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máximo de 10 minutos</a:t>
            </a:r>
            <a:r>
              <a:rPr b="0" i="0" lang="pt-B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apresentação.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4" name="Google Shape;94;p2" title="Captura de tela de 2025-08-25 10-51-09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325" y="0"/>
            <a:ext cx="12151352" cy="1784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2" title="Captura de tela de 2025-08-25 10-51-09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325" y="5903900"/>
            <a:ext cx="12192002" cy="954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3" title="Captura de tela de 2025-08-25 10-51-09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325" y="5903900"/>
            <a:ext cx="12192002" cy="954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3" title="Captura de tela de 2025-08-25 10-51-09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325" y="0"/>
            <a:ext cx="12151352" cy="1784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/>
          <p:nvPr/>
        </p:nvSpPr>
        <p:spPr>
          <a:xfrm>
            <a:off x="691223" y="1811152"/>
            <a:ext cx="3393600" cy="5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pt-BR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Agradecimentos</a:t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4"/>
          <p:cNvSpPr/>
          <p:nvPr/>
        </p:nvSpPr>
        <p:spPr>
          <a:xfrm>
            <a:off x="573248" y="2798646"/>
            <a:ext cx="109449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pt-B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Neste espaço faça os seus agradecimentos. Para os bolsistas (CNPq, Fundação Araucária ou PRPPG/UNILA) </a:t>
            </a:r>
            <a:r>
              <a:rPr b="0" i="0" lang="pt-BR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mantenha SOMENTE a </a:t>
            </a:r>
            <a:r>
              <a:rPr b="1" i="0" lang="pt-BR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logo marca</a:t>
            </a:r>
            <a:r>
              <a:rPr b="0" i="0" lang="pt-BR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abaixo que corresponde seu financiamento da bolsa.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8" name="Google Shape;108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79392" y="4659496"/>
            <a:ext cx="2146320" cy="7448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214736" y="4547203"/>
            <a:ext cx="2105280" cy="862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909040" y="4309482"/>
            <a:ext cx="2189520" cy="1027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4" title="Captura de tela de 2025-08-25 10-51-09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0325" y="0"/>
            <a:ext cx="12151352" cy="1784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4" title="Captura de tela de 2025-08-25 10-51-09.pn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0325" y="5903900"/>
            <a:ext cx="12192002" cy="954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2024-09-25T13:39:49Z</dcterms:created>
  <dc:creator>Admin</dc:creator>
</cp:coreProperties>
</file>