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8" r:id="rId1"/>
    <p:sldMasterId id="2147483709" r:id="rId2"/>
    <p:sldMasterId id="2147483710" r:id="rId3"/>
    <p:sldMasterId id="2147483711" r:id="rId4"/>
    <p:sldMasterId id="2147483712" r:id="rId5"/>
  </p:sldMasterIdLst>
  <p:notesMasterIdLst>
    <p:notesMasterId r:id="rId14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0080625" cy="567055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45" d="100"/>
          <a:sy n="145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80" cy="400896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 sz="1400" b="0" i="0" u="none" strike="noStrike" cap="non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01688"/>
            <a:ext cx="7127875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3" name="Google Shape;273;p2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01688"/>
            <a:ext cx="7127875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0" name="Google Shape;280;p3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01688"/>
            <a:ext cx="7127875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7" name="Google Shape;287;p4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01688"/>
            <a:ext cx="7127875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4" name="Google Shape;294;p5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6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01688"/>
            <a:ext cx="7127875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7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8:notes"/>
          <p:cNvSpPr txBox="1">
            <a:spLocks noGrp="1"/>
          </p:cNvSpPr>
          <p:nvPr>
            <p:ph type="body" idx="1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4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3816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3"/>
          </p:nvPr>
        </p:nvSpPr>
        <p:spPr>
          <a:xfrm>
            <a:off x="6372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4"/>
          </p:nvPr>
        </p:nvSpPr>
        <p:spPr>
          <a:xfrm>
            <a:off x="1260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5"/>
          </p:nvPr>
        </p:nvSpPr>
        <p:spPr>
          <a:xfrm>
            <a:off x="3816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6"/>
          </p:nvPr>
        </p:nvSpPr>
        <p:spPr>
          <a:xfrm>
            <a:off x="6372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subTitle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>
            <a:spLocks noGrp="1"/>
          </p:cNvSpPr>
          <p:nvPr>
            <p:ph type="subTitle" idx="1"/>
          </p:nvPr>
        </p:nvSpPr>
        <p:spPr>
          <a:xfrm>
            <a:off x="1260360" y="928800"/>
            <a:ext cx="7559640" cy="91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body" idx="3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3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3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4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4"/>
          <p:cNvSpPr txBox="1">
            <a:spLocks noGrp="1"/>
          </p:cNvSpPr>
          <p:nvPr>
            <p:ph type="body" idx="2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5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5"/>
          <p:cNvSpPr txBox="1">
            <a:spLocks noGrp="1"/>
          </p:cNvSpPr>
          <p:nvPr>
            <p:ph type="body" idx="4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body" idx="2"/>
          </p:nvPr>
        </p:nvSpPr>
        <p:spPr>
          <a:xfrm>
            <a:off x="3816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6"/>
          <p:cNvSpPr txBox="1">
            <a:spLocks noGrp="1"/>
          </p:cNvSpPr>
          <p:nvPr>
            <p:ph type="body" idx="3"/>
          </p:nvPr>
        </p:nvSpPr>
        <p:spPr>
          <a:xfrm>
            <a:off x="6372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body" idx="4"/>
          </p:nvPr>
        </p:nvSpPr>
        <p:spPr>
          <a:xfrm>
            <a:off x="1260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6"/>
          <p:cNvSpPr txBox="1">
            <a:spLocks noGrp="1"/>
          </p:cNvSpPr>
          <p:nvPr>
            <p:ph type="body" idx="5"/>
          </p:nvPr>
        </p:nvSpPr>
        <p:spPr>
          <a:xfrm>
            <a:off x="3816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6"/>
          <p:cNvSpPr txBox="1">
            <a:spLocks noGrp="1"/>
          </p:cNvSpPr>
          <p:nvPr>
            <p:ph type="body" idx="6"/>
          </p:nvPr>
        </p:nvSpPr>
        <p:spPr>
          <a:xfrm>
            <a:off x="6372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9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subTitle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0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0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1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1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1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2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3"/>
          <p:cNvSpPr txBox="1">
            <a:spLocks noGrp="1"/>
          </p:cNvSpPr>
          <p:nvPr>
            <p:ph type="subTitle" idx="1"/>
          </p:nvPr>
        </p:nvSpPr>
        <p:spPr>
          <a:xfrm>
            <a:off x="1260360" y="928800"/>
            <a:ext cx="7559640" cy="91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4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4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4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4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5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5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5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5"/>
          <p:cNvSpPr txBox="1">
            <a:spLocks noGrp="1"/>
          </p:cNvSpPr>
          <p:nvPr>
            <p:ph type="body" idx="3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6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6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6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6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7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37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37"/>
          <p:cNvSpPr txBox="1">
            <a:spLocks noGrp="1"/>
          </p:cNvSpPr>
          <p:nvPr>
            <p:ph type="body" idx="2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8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8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38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38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8"/>
          <p:cNvSpPr txBox="1">
            <a:spLocks noGrp="1"/>
          </p:cNvSpPr>
          <p:nvPr>
            <p:ph type="body" idx="4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9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9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9"/>
          <p:cNvSpPr txBox="1">
            <a:spLocks noGrp="1"/>
          </p:cNvSpPr>
          <p:nvPr>
            <p:ph type="body" idx="2"/>
          </p:nvPr>
        </p:nvSpPr>
        <p:spPr>
          <a:xfrm>
            <a:off x="3816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9"/>
          <p:cNvSpPr txBox="1">
            <a:spLocks noGrp="1"/>
          </p:cNvSpPr>
          <p:nvPr>
            <p:ph type="body" idx="3"/>
          </p:nvPr>
        </p:nvSpPr>
        <p:spPr>
          <a:xfrm>
            <a:off x="6372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9"/>
          <p:cNvSpPr txBox="1">
            <a:spLocks noGrp="1"/>
          </p:cNvSpPr>
          <p:nvPr>
            <p:ph type="body" idx="4"/>
          </p:nvPr>
        </p:nvSpPr>
        <p:spPr>
          <a:xfrm>
            <a:off x="1260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9"/>
          <p:cNvSpPr txBox="1">
            <a:spLocks noGrp="1"/>
          </p:cNvSpPr>
          <p:nvPr>
            <p:ph type="body" idx="5"/>
          </p:nvPr>
        </p:nvSpPr>
        <p:spPr>
          <a:xfrm>
            <a:off x="3816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9"/>
          <p:cNvSpPr txBox="1">
            <a:spLocks noGrp="1"/>
          </p:cNvSpPr>
          <p:nvPr>
            <p:ph type="body" idx="6"/>
          </p:nvPr>
        </p:nvSpPr>
        <p:spPr>
          <a:xfrm>
            <a:off x="6372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2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42"/>
          <p:cNvSpPr txBox="1">
            <a:spLocks noGrp="1"/>
          </p:cNvSpPr>
          <p:nvPr>
            <p:ph type="subTitle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3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43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4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44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75" name="Google Shape;175;p44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5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6"/>
          <p:cNvSpPr txBox="1">
            <a:spLocks noGrp="1"/>
          </p:cNvSpPr>
          <p:nvPr>
            <p:ph type="subTitle" idx="1"/>
          </p:nvPr>
        </p:nvSpPr>
        <p:spPr>
          <a:xfrm>
            <a:off x="1260360" y="928800"/>
            <a:ext cx="7559640" cy="91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7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7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83" name="Google Shape;183;p47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84" name="Google Shape;184;p47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8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48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88" name="Google Shape;188;p48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89" name="Google Shape;189;p48"/>
          <p:cNvSpPr txBox="1">
            <a:spLocks noGrp="1"/>
          </p:cNvSpPr>
          <p:nvPr>
            <p:ph type="body" idx="3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9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49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93" name="Google Shape;193;p49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94" name="Google Shape;194;p49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50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50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98" name="Google Shape;198;p50"/>
          <p:cNvSpPr txBox="1">
            <a:spLocks noGrp="1"/>
          </p:cNvSpPr>
          <p:nvPr>
            <p:ph type="body" idx="2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51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51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02" name="Google Shape;202;p51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03" name="Google Shape;203;p51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04" name="Google Shape;204;p51"/>
          <p:cNvSpPr txBox="1">
            <a:spLocks noGrp="1"/>
          </p:cNvSpPr>
          <p:nvPr>
            <p:ph type="body" idx="4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2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52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08" name="Google Shape;208;p52"/>
          <p:cNvSpPr txBox="1">
            <a:spLocks noGrp="1"/>
          </p:cNvSpPr>
          <p:nvPr>
            <p:ph type="body" idx="2"/>
          </p:nvPr>
        </p:nvSpPr>
        <p:spPr>
          <a:xfrm>
            <a:off x="3816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09" name="Google Shape;209;p52"/>
          <p:cNvSpPr txBox="1">
            <a:spLocks noGrp="1"/>
          </p:cNvSpPr>
          <p:nvPr>
            <p:ph type="body" idx="3"/>
          </p:nvPr>
        </p:nvSpPr>
        <p:spPr>
          <a:xfrm>
            <a:off x="6372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10" name="Google Shape;210;p52"/>
          <p:cNvSpPr txBox="1">
            <a:spLocks noGrp="1"/>
          </p:cNvSpPr>
          <p:nvPr>
            <p:ph type="body" idx="4"/>
          </p:nvPr>
        </p:nvSpPr>
        <p:spPr>
          <a:xfrm>
            <a:off x="1260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11" name="Google Shape;211;p52"/>
          <p:cNvSpPr txBox="1">
            <a:spLocks noGrp="1"/>
          </p:cNvSpPr>
          <p:nvPr>
            <p:ph type="body" idx="5"/>
          </p:nvPr>
        </p:nvSpPr>
        <p:spPr>
          <a:xfrm>
            <a:off x="3816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12" name="Google Shape;212;p52"/>
          <p:cNvSpPr txBox="1">
            <a:spLocks noGrp="1"/>
          </p:cNvSpPr>
          <p:nvPr>
            <p:ph type="body" idx="6"/>
          </p:nvPr>
        </p:nvSpPr>
        <p:spPr>
          <a:xfrm>
            <a:off x="6372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5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55"/>
          <p:cNvSpPr txBox="1">
            <a:spLocks noGrp="1"/>
          </p:cNvSpPr>
          <p:nvPr>
            <p:ph type="subTitle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6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56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7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5" name="Google Shape;225;p57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57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8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59"/>
          <p:cNvSpPr txBox="1">
            <a:spLocks noGrp="1"/>
          </p:cNvSpPr>
          <p:nvPr>
            <p:ph type="subTitle" idx="1"/>
          </p:nvPr>
        </p:nvSpPr>
        <p:spPr>
          <a:xfrm>
            <a:off x="1260360" y="928800"/>
            <a:ext cx="7559640" cy="91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60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60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60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60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1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61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9" name="Google Shape;239;p61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61"/>
          <p:cNvSpPr txBox="1">
            <a:spLocks noGrp="1"/>
          </p:cNvSpPr>
          <p:nvPr>
            <p:ph type="body" idx="3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62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62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62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62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63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63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63"/>
          <p:cNvSpPr txBox="1">
            <a:spLocks noGrp="1"/>
          </p:cNvSpPr>
          <p:nvPr>
            <p:ph type="body" idx="2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64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64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64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64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64"/>
          <p:cNvSpPr txBox="1">
            <a:spLocks noGrp="1"/>
          </p:cNvSpPr>
          <p:nvPr>
            <p:ph type="body" idx="4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subTitle" idx="1"/>
          </p:nvPr>
        </p:nvSpPr>
        <p:spPr>
          <a:xfrm>
            <a:off x="1260360" y="928800"/>
            <a:ext cx="7559640" cy="91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65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65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65"/>
          <p:cNvSpPr txBox="1">
            <a:spLocks noGrp="1"/>
          </p:cNvSpPr>
          <p:nvPr>
            <p:ph type="body" idx="2"/>
          </p:nvPr>
        </p:nvSpPr>
        <p:spPr>
          <a:xfrm>
            <a:off x="3816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65"/>
          <p:cNvSpPr txBox="1">
            <a:spLocks noGrp="1"/>
          </p:cNvSpPr>
          <p:nvPr>
            <p:ph type="body" idx="3"/>
          </p:nvPr>
        </p:nvSpPr>
        <p:spPr>
          <a:xfrm>
            <a:off x="6372360" y="297828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65"/>
          <p:cNvSpPr txBox="1">
            <a:spLocks noGrp="1"/>
          </p:cNvSpPr>
          <p:nvPr>
            <p:ph type="body" idx="4"/>
          </p:nvPr>
        </p:nvSpPr>
        <p:spPr>
          <a:xfrm>
            <a:off x="1260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65"/>
          <p:cNvSpPr txBox="1">
            <a:spLocks noGrp="1"/>
          </p:cNvSpPr>
          <p:nvPr>
            <p:ph type="body" idx="5"/>
          </p:nvPr>
        </p:nvSpPr>
        <p:spPr>
          <a:xfrm>
            <a:off x="3816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65"/>
          <p:cNvSpPr txBox="1">
            <a:spLocks noGrp="1"/>
          </p:cNvSpPr>
          <p:nvPr>
            <p:ph type="body" idx="6"/>
          </p:nvPr>
        </p:nvSpPr>
        <p:spPr>
          <a:xfrm>
            <a:off x="6372360" y="3694320"/>
            <a:ext cx="243396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3"/>
          </p:nvPr>
        </p:nvSpPr>
        <p:spPr>
          <a:xfrm>
            <a:off x="5133960" y="369432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12603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133960" y="2978280"/>
            <a:ext cx="368892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3"/>
          </p:nvPr>
        </p:nvSpPr>
        <p:spPr>
          <a:xfrm>
            <a:off x="1260360" y="3694320"/>
            <a:ext cx="7559640" cy="6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1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body" idx="1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0"/>
          <p:cNvSpPr txBox="1"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64" name="Google Shape;164;p40"/>
          <p:cNvSpPr txBox="1">
            <a:spLocks noGrp="1"/>
          </p:cNvSpPr>
          <p:nvPr>
            <p:ph type="title" idx="2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3"/>
          <p:cNvSpPr txBox="1">
            <a:spLocks noGrp="1"/>
          </p:cNvSpPr>
          <p:nvPr>
            <p:ph type="title"/>
          </p:nvPr>
        </p:nvSpPr>
        <p:spPr>
          <a:xfrm>
            <a:off x="687240" y="1414440"/>
            <a:ext cx="8694720" cy="235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15" name="Google Shape;215;p53"/>
          <p:cNvSpPr txBox="1">
            <a:spLocks noGrp="1"/>
          </p:cNvSpPr>
          <p:nvPr>
            <p:ph type="body" idx="1"/>
          </p:nvPr>
        </p:nvSpPr>
        <p:spPr>
          <a:xfrm>
            <a:off x="687240" y="3794040"/>
            <a:ext cx="8694720" cy="12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ortal.unila.edu.br/eventos/siepe-20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66"/>
          <p:cNvSpPr txBox="1"/>
          <p:nvPr/>
        </p:nvSpPr>
        <p:spPr>
          <a:xfrm>
            <a:off x="1199520" y="188136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66"/>
          <p:cNvSpPr txBox="1"/>
          <p:nvPr/>
        </p:nvSpPr>
        <p:spPr>
          <a:xfrm>
            <a:off x="1199520" y="39304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1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67"/>
          <p:cNvSpPr txBox="1"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INTRODUÇÃO/OBJETIVOS</a:t>
            </a:r>
            <a:endParaRPr sz="30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67"/>
          <p:cNvSpPr txBox="1"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Nesta etapa pode-se contextualizar o tema da ação de extensão, a importância do trabalho realizado, o problema ou os desafios que impulsionaram a ação, os objetivos e a estrutura da organização (etapas que vocês participaram de forma resumidas).</a:t>
            </a: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68"/>
          <p:cNvSpPr txBox="1"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sz="30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68"/>
          <p:cNvSpPr txBox="1"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 foi realizada a ação de extensão e quais recursos foram usados? Ex: Houve a utilização de questionário? Aconteceram entrevistas? Como foi realizada? Foram realizadas análises de documentos, bibliográfica ou de filmes? Ocorreram encontros virtuais, formação de grupos, etc? De que forma eles foram realizados?</a:t>
            </a: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9"/>
          <p:cNvSpPr txBox="1"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sz="30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69"/>
          <p:cNvSpPr txBox="1"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Pode-se refletir sobre os objetivos iniciais e se foram alcançados. Houve produção de materiais de apoio, didáticos, manuais, artigos, etc? Houve apresentação em eventos? Quais os resultados para a formação das (dos) estudantes, para a comunidade envolvida, ou para a universidade?</a:t>
            </a: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70"/>
          <p:cNvSpPr txBox="1"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sz="30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70"/>
          <p:cNvSpPr txBox="1"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Fechamento (analisar, avaliar). Resultado para cada recurso utilizado. Melhorias ou dicas para participação em ações de extensão futuras. Caso a ação ainda não esteja concluída, pode-se descrever os resultados esperados com base no que foi feito até o momento.</a:t>
            </a: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71"/>
          <p:cNvSpPr txBox="1"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30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71"/>
          <p:cNvSpPr txBox="1"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as principais referências utilizadas durante a execução da ação de extensão.</a:t>
            </a: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72"/>
          <p:cNvSpPr txBox="1"/>
          <p:nvPr/>
        </p:nvSpPr>
        <p:spPr>
          <a:xfrm>
            <a:off x="1260360" y="928800"/>
            <a:ext cx="7559640" cy="48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Dicas para a apresentação:</a:t>
            </a:r>
            <a:endParaRPr sz="30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72"/>
          <p:cNvSpPr txBox="1"/>
          <p:nvPr/>
        </p:nvSpPr>
        <p:spPr>
          <a:xfrm>
            <a:off x="1260360" y="1508760"/>
            <a:ext cx="7559640" cy="283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1">
            <a:norm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1414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Fiquem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atentos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ao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1414"/>
              </a:spcBef>
              <a:spcAft>
                <a:spcPts val="0"/>
              </a:spcAft>
              <a:buNone/>
            </a:pPr>
            <a:r>
              <a:rPr lang="en-US" sz="18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https://portal.unila.edu.br/eventos/siepe-202</a:t>
            </a:r>
            <a:r>
              <a:rPr lang="en-US" sz="18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1414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Não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há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limite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slides, mas sim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limite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tempo para as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apresentações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Sugerimos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mantenham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limite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10 slides,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considerando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que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terá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somente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máximo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10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minutos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lang="en-US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apresentação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73"/>
          <p:cNvSpPr txBox="1"/>
          <p:nvPr/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73"/>
          <p:cNvSpPr txBox="1"/>
          <p:nvPr/>
        </p:nvSpPr>
        <p:spPr>
          <a:xfrm>
            <a:off x="1260360" y="2978280"/>
            <a:ext cx="7559640" cy="13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1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283</Words>
  <Application>Microsoft Macintosh PowerPoint</Application>
  <PresentationFormat>Personalizar</PresentationFormat>
  <Paragraphs>20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Times New Roman</vt:lpstr>
      <vt:lpstr>Office Theme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Fernanda Jacobus de Moraes</cp:lastModifiedBy>
  <cp:revision>2</cp:revision>
  <dcterms:modified xsi:type="dcterms:W3CDTF">2024-10-11T19:51:17Z</dcterms:modified>
</cp:coreProperties>
</file>