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8F736C-FCFD-44D0-947C-DE9D1938CB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83A5A8-0434-4BD8-85F8-EB0A0CB6AD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3C1638-F872-4D9E-ACD8-B32984309F1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2C1DED-61A6-4988-97EF-33CC6FD846B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FC2299-B524-48FD-AA3D-D17001321E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8250F7-C314-4827-910E-382A64915B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0D19CF-1695-4842-8A3C-4C5E9CDD2E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C111FF-EF69-44CB-A4C7-A1E12C58AB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58251A-D62B-4B88-9156-8BB2E79BBD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0C9E9B-96A5-45D1-B8B7-24BBF6E498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835F5C-2B1C-4B4E-8C29-BA546E0E1F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B78665-B99C-4598-BEA9-D45B0E7934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r>
              <a:rPr b="0" lang="pt-BR" sz="6000" spc="-1" strike="noStrike">
                <a:solidFill>
                  <a:srgbClr val="000000"/>
                </a:solidFill>
                <a:latin typeface="Arial"/>
              </a:rPr>
              <a:t>Clique para </a:t>
            </a:r>
            <a:r>
              <a:rPr b="0" lang="pt-BR" sz="6000" spc="-1" strike="noStrike">
                <a:solidFill>
                  <a:srgbClr val="000000"/>
                </a:solidFill>
                <a:latin typeface="Arial"/>
              </a:rPr>
              <a:t>editar o formato </a:t>
            </a:r>
            <a:r>
              <a:rPr b="0" lang="pt-BR" sz="6000" spc="-1" strike="noStrike">
                <a:solidFill>
                  <a:srgbClr val="000000"/>
                </a:solidFill>
                <a:latin typeface="Arial"/>
              </a:rPr>
              <a:t>do texto do título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503344B-7FB2-4570-BD84-4563B8928E70}" type="slidenum">
              <a:rPr b="0" lang="pt-B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hyperlink" Target="https://portal.unila.edu.br/eventos/siepe-2024/eicti" TargetMode="External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84;p1" descr=""/>
          <p:cNvPicPr/>
          <p:nvPr/>
        </p:nvPicPr>
        <p:blipFill>
          <a:blip r:embed="rId1"/>
          <a:stretch/>
        </p:blipFill>
        <p:spPr>
          <a:xfrm>
            <a:off x="0" y="0"/>
            <a:ext cx="12192120" cy="1659240"/>
          </a:xfrm>
          <a:prstGeom prst="rect">
            <a:avLst/>
          </a:prstGeom>
          <a:ln w="0">
            <a:noFill/>
          </a:ln>
        </p:spPr>
      </p:pic>
      <p:pic>
        <p:nvPicPr>
          <p:cNvPr id="42" name="Google Shape;85;p1" descr=""/>
          <p:cNvPicPr/>
          <p:nvPr/>
        </p:nvPicPr>
        <p:blipFill>
          <a:blip r:embed="rId2"/>
          <a:stretch/>
        </p:blipFill>
        <p:spPr>
          <a:xfrm>
            <a:off x="0" y="5889240"/>
            <a:ext cx="12191760" cy="968400"/>
          </a:xfrm>
          <a:prstGeom prst="rect">
            <a:avLst/>
          </a:prstGeom>
          <a:ln w="0">
            <a:noFill/>
          </a:ln>
        </p:spPr>
      </p:pic>
      <p:sp>
        <p:nvSpPr>
          <p:cNvPr id="43" name="Google Shape;86;p1"/>
          <p:cNvSpPr/>
          <p:nvPr/>
        </p:nvSpPr>
        <p:spPr>
          <a:xfrm>
            <a:off x="933840" y="1936800"/>
            <a:ext cx="609552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TÍTULO DO TRABALHO A SER APRESENTADO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" name="Google Shape;87;p1"/>
          <p:cNvSpPr/>
          <p:nvPr/>
        </p:nvSpPr>
        <p:spPr>
          <a:xfrm>
            <a:off x="1026360" y="3187080"/>
            <a:ext cx="60955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Orientado(a):</a:t>
            </a:r>
            <a:br>
              <a:rPr sz="1800"/>
            </a:b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Orientador(a):</a:t>
            </a:r>
            <a:br>
              <a:rPr sz="1800"/>
            </a:b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Coorientador(a)/Colaboradores: Se houver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45" name="Google Shape;88;p1"/>
          <p:cNvSpPr/>
          <p:nvPr/>
        </p:nvSpPr>
        <p:spPr>
          <a:xfrm>
            <a:off x="933840" y="4527000"/>
            <a:ext cx="107013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*Cite: Voluntário IC, IC/Af &amp; ITI ou bolsista  IC, IC/Af, IC/IS &amp; ITI (PRPPG-UNILA, CNPq ou Fundação Araucária); E-mail: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** E-mail do Orientador: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Grande Área do Conhecimento: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Sigla do Instituto: 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93;p2" descr=""/>
          <p:cNvPicPr/>
          <p:nvPr/>
        </p:nvPicPr>
        <p:blipFill>
          <a:blip r:embed="rId1"/>
          <a:stretch/>
        </p:blipFill>
        <p:spPr>
          <a:xfrm>
            <a:off x="0" y="0"/>
            <a:ext cx="12192120" cy="1657800"/>
          </a:xfrm>
          <a:prstGeom prst="rect">
            <a:avLst/>
          </a:prstGeom>
          <a:ln w="0">
            <a:noFill/>
          </a:ln>
        </p:spPr>
      </p:pic>
      <p:pic>
        <p:nvPicPr>
          <p:cNvPr id="47" name="Google Shape;94;p2" descr=""/>
          <p:cNvPicPr/>
          <p:nvPr/>
        </p:nvPicPr>
        <p:blipFill>
          <a:blip r:embed="rId2"/>
          <a:stretch/>
        </p:blipFill>
        <p:spPr>
          <a:xfrm>
            <a:off x="0" y="5985720"/>
            <a:ext cx="12191760" cy="871920"/>
          </a:xfrm>
          <a:prstGeom prst="rect">
            <a:avLst/>
          </a:prstGeom>
          <a:ln w="0">
            <a:noFill/>
          </a:ln>
        </p:spPr>
      </p:pic>
      <p:sp>
        <p:nvSpPr>
          <p:cNvPr id="48" name="Google Shape;95;p2"/>
          <p:cNvSpPr/>
          <p:nvPr/>
        </p:nvSpPr>
        <p:spPr>
          <a:xfrm>
            <a:off x="774720" y="1750320"/>
            <a:ext cx="1101168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Orientação: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Fiquem atentos ao: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https://portal.unila.edu.br/eventos/siepe-2024/eicti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Não há limite de slides, mas sim limite de tempo para as apresentações. Sugerimos que mantenham o limite de 10 slides, considerando que terá somente o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máximo de 10 minutos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 para apresentação.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100;p3" descr=""/>
          <p:cNvPicPr/>
          <p:nvPr/>
        </p:nvPicPr>
        <p:blipFill>
          <a:blip r:embed="rId1"/>
          <a:stretch/>
        </p:blipFill>
        <p:spPr>
          <a:xfrm>
            <a:off x="0" y="0"/>
            <a:ext cx="12192120" cy="165780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101;p3" descr=""/>
          <p:cNvPicPr/>
          <p:nvPr/>
        </p:nvPicPr>
        <p:blipFill>
          <a:blip r:embed="rId2"/>
          <a:stretch/>
        </p:blipFill>
        <p:spPr>
          <a:xfrm>
            <a:off x="0" y="5985720"/>
            <a:ext cx="12191760" cy="87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106;p4" descr=""/>
          <p:cNvPicPr/>
          <p:nvPr/>
        </p:nvPicPr>
        <p:blipFill>
          <a:blip r:embed="rId1"/>
          <a:stretch/>
        </p:blipFill>
        <p:spPr>
          <a:xfrm>
            <a:off x="0" y="0"/>
            <a:ext cx="12192120" cy="165780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107;p4" descr=""/>
          <p:cNvPicPr/>
          <p:nvPr/>
        </p:nvPicPr>
        <p:blipFill>
          <a:blip r:embed="rId2"/>
          <a:stretch/>
        </p:blipFill>
        <p:spPr>
          <a:xfrm>
            <a:off x="0" y="5738760"/>
            <a:ext cx="12191760" cy="1641240"/>
          </a:xfrm>
          <a:prstGeom prst="rect">
            <a:avLst/>
          </a:prstGeom>
          <a:ln w="0">
            <a:noFill/>
          </a:ln>
        </p:spPr>
      </p:pic>
      <p:sp>
        <p:nvSpPr>
          <p:cNvPr id="53" name="Google Shape;108;p4"/>
          <p:cNvSpPr/>
          <p:nvPr/>
        </p:nvSpPr>
        <p:spPr>
          <a:xfrm>
            <a:off x="691200" y="1811160"/>
            <a:ext cx="339336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Agradecimentos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54" name="Google Shape;109;p4"/>
          <p:cNvSpPr/>
          <p:nvPr/>
        </p:nvSpPr>
        <p:spPr>
          <a:xfrm>
            <a:off x="573120" y="2798640"/>
            <a:ext cx="1094436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Neste espaço faça os seus agradecimentos. Para os bolsistas (CNPq, Fundação Araucária ou PRPPG/UNILA) </a:t>
            </a:r>
            <a:r>
              <a:rPr b="0" lang="pt-BR" sz="1800" spc="-1" strike="noStrike">
                <a:solidFill>
                  <a:srgbClr val="ff0000"/>
                </a:solidFill>
                <a:latin typeface="Arial"/>
                <a:ea typeface="Arial"/>
              </a:rPr>
              <a:t>mantenha SOMENTE a </a:t>
            </a:r>
            <a:r>
              <a:rPr b="1" lang="pt-BR" sz="1800" spc="-1" strike="noStrike">
                <a:solidFill>
                  <a:srgbClr val="ff0000"/>
                </a:solidFill>
                <a:latin typeface="Arial"/>
                <a:ea typeface="Arial"/>
              </a:rPr>
              <a:t>logo marca</a:t>
            </a:r>
            <a:r>
              <a:rPr b="0" lang="pt-BR" sz="1800" spc="-1" strike="noStrike">
                <a:solidFill>
                  <a:srgbClr val="ff0000"/>
                </a:solidFill>
                <a:latin typeface="Arial"/>
                <a:ea typeface="Arial"/>
              </a:rPr>
              <a:t> abaixo que corresponde seu financiamento da bolsa.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55" name="Google Shape;110;p4" descr=""/>
          <p:cNvPicPr/>
          <p:nvPr/>
        </p:nvPicPr>
        <p:blipFill>
          <a:blip r:embed="rId3"/>
          <a:stretch/>
        </p:blipFill>
        <p:spPr>
          <a:xfrm>
            <a:off x="1479240" y="4659480"/>
            <a:ext cx="2145960" cy="744480"/>
          </a:xfrm>
          <a:prstGeom prst="rect">
            <a:avLst/>
          </a:prstGeom>
          <a:ln w="0">
            <a:noFill/>
          </a:ln>
        </p:spPr>
      </p:pic>
      <p:pic>
        <p:nvPicPr>
          <p:cNvPr id="56" name="Google Shape;111;p4" descr=""/>
          <p:cNvPicPr/>
          <p:nvPr/>
        </p:nvPicPr>
        <p:blipFill>
          <a:blip r:embed="rId4"/>
          <a:stretch/>
        </p:blipFill>
        <p:spPr>
          <a:xfrm>
            <a:off x="5214600" y="4547160"/>
            <a:ext cx="2104920" cy="862560"/>
          </a:xfrm>
          <a:prstGeom prst="rect">
            <a:avLst/>
          </a:prstGeom>
          <a:ln w="0">
            <a:noFill/>
          </a:ln>
        </p:spPr>
      </p:pic>
      <p:pic>
        <p:nvPicPr>
          <p:cNvPr id="57" name="Google Shape;112;p4" descr=""/>
          <p:cNvPicPr/>
          <p:nvPr/>
        </p:nvPicPr>
        <p:blipFill>
          <a:blip r:embed="rId5"/>
          <a:stretch/>
        </p:blipFill>
        <p:spPr>
          <a:xfrm>
            <a:off x="8908920" y="4309560"/>
            <a:ext cx="2189160" cy="102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2024-09-25T13:39:49Z</dcterms:created>
  <dc:creator>Admin</dc:creator>
  <dc:description/>
  <dc:language>pt-BR</dc:language>
  <cp:lastModifiedBy/>
  <dcterms:modified xsi:type="dcterms:W3CDTF">2024-10-15T14:30:16Z</dcterms:modified>
  <cp:revision>1</cp:revision>
  <dc:subject/>
  <dc:title/>
</cp:coreProperties>
</file>