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10.xml" ContentType="application/vnd.openxmlformats-officedocument.theme+xml"/>
  <Override PartName="/ppt/theme/theme5.xml" ContentType="application/vnd.openxmlformats-officedocument.theme+xml"/>
  <Override PartName="/ppt/theme/theme11.xml" ContentType="application/vnd.openxmlformats-officedocument.theme+xml"/>
  <Override PartName="/ppt/theme/theme6.xml" ContentType="application/vnd.openxmlformats-officedocument.theme+xml"/>
  <Override PartName="/ppt/theme/theme12.xml" ContentType="application/vnd.openxmlformats-officedocument.theme+xml"/>
  <Override PartName="/ppt/theme/theme7.xml" ContentType="application/vnd.openxmlformats-officedocument.theme+xml"/>
  <Override PartName="/ppt/theme/theme13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3.xml.rels" ContentType="application/vnd.openxmlformats-package.relationships+xml"/>
  <Override PartName="/ppt/slideLayouts/slideLayout124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  <p:sldMasterId id="2147483765" r:id="rId11"/>
    <p:sldMasterId id="2147483778" r:id="rId12"/>
    <p:sldMasterId id="2147483791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4400" spc="-1" strike="noStrike">
                <a:latin typeface="Arial"/>
              </a:rPr>
              <a:t>Clique para mover o slide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9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  <p:sp>
        <p:nvSpPr>
          <p:cNvPr id="49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99" name="PlaceHolder 4"/>
          <p:cNvSpPr>
            <a:spLocks noGrp="1"/>
          </p:cNvSpPr>
          <p:nvPr>
            <p:ph type="dt" idx="3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500" name="PlaceHolder 5"/>
          <p:cNvSpPr>
            <a:spLocks noGrp="1"/>
          </p:cNvSpPr>
          <p:nvPr>
            <p:ph type="ftr" idx="3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501" name="PlaceHolder 6"/>
          <p:cNvSpPr>
            <a:spLocks noGrp="1"/>
          </p:cNvSpPr>
          <p:nvPr>
            <p:ph type="sldNum" idx="3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391CE7A-C6D6-4801-B7ED-FE5E9849CE62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Espaço Reservado para Número de Slide 6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fld id="{F19A0B7A-0256-417B-9545-041715841738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Arial"/>
            </a:endParaRPr>
          </a:p>
        </p:txBody>
      </p:sp>
      <p:sp>
        <p:nvSpPr>
          <p:cNvPr id="522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4760" cy="4008600"/>
          </a:xfrm>
          <a:prstGeom prst="rect">
            <a:avLst/>
          </a:prstGeom>
          <a:ln w="0">
            <a:noFill/>
          </a:ln>
        </p:spPr>
      </p:sp>
      <p:sp>
        <p:nvSpPr>
          <p:cNvPr id="52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Espaço Reservado para Número de Slide 6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fld id="{502E29DD-8885-45AC-8A34-BCFD9775D96D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Arial"/>
            </a:endParaRPr>
          </a:p>
        </p:txBody>
      </p:sp>
      <p:sp>
        <p:nvSpPr>
          <p:cNvPr id="525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4760" cy="4008600"/>
          </a:xfrm>
          <a:prstGeom prst="rect">
            <a:avLst/>
          </a:prstGeom>
          <a:ln w="0">
            <a:noFill/>
          </a:ln>
        </p:spPr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Espaço Reservado para Número de Slide 6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fld id="{B7CC3419-36E7-4684-8E4A-5103DF9315FB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Arial"/>
            </a:endParaRPr>
          </a:p>
        </p:txBody>
      </p:sp>
      <p:sp>
        <p:nvSpPr>
          <p:cNvPr id="528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4760" cy="4008600"/>
          </a:xfrm>
          <a:prstGeom prst="rect">
            <a:avLst/>
          </a:prstGeom>
          <a:ln w="0">
            <a:noFill/>
          </a:ln>
        </p:spPr>
      </p:sp>
      <p:sp>
        <p:nvSpPr>
          <p:cNvPr id="52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Espaço Reservado para Número de Slide 6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fld id="{37A37978-939E-4B4C-A2A3-185C45CD32E8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Arial"/>
            </a:endParaRPr>
          </a:p>
        </p:txBody>
      </p:sp>
      <p:sp>
        <p:nvSpPr>
          <p:cNvPr id="531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4760" cy="4008600"/>
          </a:xfrm>
          <a:prstGeom prst="rect">
            <a:avLst/>
          </a:prstGeom>
          <a:ln w="0">
            <a:noFill/>
          </a:ln>
        </p:spPr>
      </p:sp>
      <p:sp>
        <p:nvSpPr>
          <p:cNvPr id="53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Espaço Reservado para Número de Slide 6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fld id="{0B72BEE5-33A9-4E4B-AAF4-084DE48F2059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Arial"/>
            </a:endParaRPr>
          </a:p>
        </p:txBody>
      </p:sp>
      <p:sp>
        <p:nvSpPr>
          <p:cNvPr id="534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4760" cy="4008600"/>
          </a:xfrm>
          <a:prstGeom prst="rect">
            <a:avLst/>
          </a:prstGeom>
          <a:ln w="0">
            <a:noFill/>
          </a:ln>
        </p:spPr>
      </p:sp>
      <p:sp>
        <p:nvSpPr>
          <p:cNvPr id="53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Espaço Reservado para Número de Slide 6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buNone/>
            </a:pPr>
            <a:fld id="{D6E531E7-4B50-462A-B285-5B8D99E85C50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Arial"/>
            </a:endParaRPr>
          </a:p>
        </p:txBody>
      </p:sp>
      <p:sp>
        <p:nvSpPr>
          <p:cNvPr id="537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4760" cy="4008600"/>
          </a:xfrm>
          <a:prstGeom prst="rect">
            <a:avLst/>
          </a:prstGeom>
          <a:ln w="0">
            <a:noFill/>
          </a:ln>
        </p:spPr>
      </p:sp>
      <p:sp>
        <p:nvSpPr>
          <p:cNvPr id="53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92F643-625E-4E00-8D71-7BFDA1EE71B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53D9F9-8994-4685-85D7-569E070DBA0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C929735B-35C8-4FCD-9DC0-3A140236AC9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A1EB4C3E-7AFF-44FD-B543-A9F76A2CC69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3FFB7380-E2EC-44CB-98EF-E65EE0D981F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DCF47AC-3F52-4D9A-A5E6-1015178E03A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7F7BA07F-881F-491A-A0F5-4F81EC7024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7EA6C782-79B2-4EDB-864A-F507ED4EA5F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B1D43D6A-8A97-4630-9015-3EA2119C2A2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874DE8AA-86C2-43DD-BFB4-67280C49001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4B898374-AB05-4DCC-B100-5D298B47267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E7A57C28-3DA8-4D3E-84F8-47A4AA6F2B9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2469A8-EF03-4780-BBE1-DA6F6CDE99C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0F1921A5-6452-487B-885C-103E2D4E2D1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2DF075EA-9099-409E-9DC4-0F777EB6C11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12036820-FC68-4D66-9DF7-4D48DD827AB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9DB4F889-2958-484A-8347-DA9D6F83D7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91CAF4A3-5BF3-474E-982D-161AE93F882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7CCD8F3A-1303-474D-98E3-8600ABB75C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D0EFE146-8730-4D8B-BC7E-4772F70271F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9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DA7262B2-23FE-4492-91BF-D9FDDAABA6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F9EBEE04-7679-47D4-9060-8BC0AEF986C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60C6EA93-26AD-426B-A3A2-A7F828C0378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074724-4C86-4A9D-8278-D164FA4EF49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1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2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3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07D24376-AF92-40E6-B08E-6ACB0DCF35A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6F084368-6EED-4611-B85F-8334BE61F2A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EE47C3A3-4BFA-44FD-A36F-60A0B37DA8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F338C5E9-CA92-467C-83BB-D200F2B8A29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DD5151DD-9992-47E0-8B63-D23F0E75192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1CABEAF5-7ECF-4CBE-B4FE-279C1C6D218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3E97DB7D-0F10-4401-B46A-4F8B3FD8C54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7CD2F08D-E001-457E-A4DE-22D862BA7D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1CBEDB98-9FEE-4659-83CA-00B981372F8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5ECA11EB-B18F-4E35-A280-6AED70E8D1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A92C203-DEB8-45D5-AAFB-217A0466299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4E71504B-4CF5-425B-BC19-157C9959F53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4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402797F1-0BB2-497B-874E-C9820665561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1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2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3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4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0B8C94C8-682E-404B-9A33-F298DE79DC8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A21F2426-E8B0-445A-8342-A93FB1CE916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2697D9A1-9B19-4E71-81EF-7E2AD9FF99A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2FE67A36-4B91-4330-98EC-0249024FFDD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899F5F90-38D5-44EB-9867-903A73838D6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CA92E8BC-C88B-4008-8496-2C96BC58E16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FE9B3165-4D00-4096-A723-AD059367EEF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14AD301F-E5A9-4CA0-9538-329E72DC29F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7DCDBB5-0916-4BC2-8DC6-E34CB9DF773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227C8E5E-DD3C-4221-B59F-37A0E15BA48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7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E0178EC2-D2FA-4B06-A68E-02934409B9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5987073B-7DFE-4B88-96B8-9938B4F4AB6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8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7D8E4AA7-1C1C-4820-B5A2-88C83BFEF43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9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6"/>
          </p:nvPr>
        </p:nvSpPr>
        <p:spPr/>
        <p:txBody>
          <a:bodyPr/>
          <a:p>
            <a:fld id="{60C2F519-3FD6-4707-A952-700FFCC0188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F51B40A-12EF-4664-852A-0BCBB6BEC12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82664B0-F60D-4B0B-98FC-62DDFAA4809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F168B21-D9C4-4731-BDCD-9A3D097FCE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0A8149B-A7EE-479F-8195-8308C13A396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24748DA-065C-4635-87E9-E552E3A5E42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2CA6531-0F2A-45DB-AD7C-990A383904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0460574-84A6-4C5C-85CA-DF15570FBFB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6EF75C3-5314-4ECB-981C-B321643B40A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B119CF4-85C8-4BEC-9014-D26B942DCC1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42A767A-D28E-4F3C-9826-E768278B542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5CE52A9-9E2E-4AEE-9B48-9ABDF2E7D96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F9DFD60-3D0C-41FC-B779-A4A50C07955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A99B2A1-7CF5-4E09-8167-DA0C4F30858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1092290-BDD6-4006-8EE8-D45185575F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812F7A0-0CE9-49D8-AA84-11D92EE0FB9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57F7C24-D6BD-4B72-ABAF-07468DA27F8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D5645E-F5BC-4A02-A10D-A7D9F87E84C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F9E7003-D831-400B-A0A1-E5E5F6D2E2B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9681849-B8D0-4DF2-86EC-2AB35E8E967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113E0F3-3A3F-4438-BA5F-2BF77120960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2B71A41-DDAE-4E40-BF5C-98EF074E65C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A4319B3-4AB6-4AD3-B353-379C71452ED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9687773-DD17-4CB3-97EA-ACC90FC3A93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6B6805F-A1C1-48C9-B0F4-1E0001E9EC7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4CBBE88-52D9-429A-A663-196D0C26412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DE181E4-DD32-40CB-9311-8B5EAC585D5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E26F6A2-A4AE-4132-A236-8859F864ADF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B56C96-B1DA-4814-B2FE-59F23370FAF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0661445-DE3F-4E6D-96E0-74C1034F33A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5F83EF9-7200-4B47-BB34-74CAEF269C9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B43431B-BBB4-46FA-A413-EAA73C041D9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FAD0889-D7DA-466F-A7FB-B69F4F5A8E7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EDE1317-3EE4-4EF6-BDE1-0E7210B4888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D0B024A-1787-4A96-BD4B-2AC6E71AC6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C8FBA8C-58BD-4E40-97C3-3ABCF4730FB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1294358-04DC-4215-A3DA-E510F4EBEE8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71D8615-EBE9-4C70-8B0C-B25355AEB35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8D7B378-FF12-400C-9565-1364670D3BB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8A9C4F-9CC1-45D1-9EA1-1532EA818F8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3E9A458-692B-4044-9C05-E4B80FB7EF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292BB40-240B-43B1-9BBA-5068F9E9C4C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E823982-DEA1-46B9-8670-2B57C92C1C4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A4CD558-EB62-4DC1-9287-287AE54A49B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74F8E95-9766-47D5-8F79-45E0A071B36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69F1A07-52DB-4232-8472-D411C5A9E0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7DC367F-AE80-4B68-8F7D-58926BD7861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F74186F-5314-4B8A-84D7-E0D7846177E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B919FA6-DBD9-4922-8AAD-BE69B663995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2013AAC-9292-4830-9F31-B33EB8EC185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195868-F168-4F5B-B45C-D67A39108F8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3576FCE-5634-46B9-93F8-6CD5EC6AB47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3DCCF7F-507B-450A-AB57-411D81F71E7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EE1AB18B-50E4-4C4A-A644-26386B82072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755D4E5D-967B-4946-88F9-6E04E930F51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B9DAC7B5-44C1-4B84-B07C-4138EB38E19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277EF06-C79F-4AC9-AEDE-627473DF502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B12B2E64-346F-4687-AB5F-9749E98FD01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F80062E5-3147-43D8-AACB-9B2EABE23C0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56091AC2-2918-445D-BA98-68D6A97222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1607C076-3C6E-49A0-849A-5640822FDC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75CF79-E0F4-4AF7-A96D-29242E9E88A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36C792B9-D6A0-4AFB-BF52-A0722EE9BDA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BDDCF4D8-C40E-4362-A88A-33AEF5907DD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7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8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72572F05-909F-4541-969D-B0F0EDEB072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51450252-E10A-4C8B-9FBB-3229C66228C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3EC451FB-7F34-425A-B3A4-43D637C85E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29B36447-2EFE-4CE0-8379-B3C1C07E207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36DF948E-85FB-4AC1-B463-7486F7085D9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0D74EC51-95E7-42B4-9C4E-144F953D5A3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F0F3625-B798-4857-92AE-9994373CF18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EFB318C4-5FF1-4D33-834E-0DA0E55263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1B237C-7E4F-4469-BD3E-170C815238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9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44331D24-C537-4158-B5FC-DA6736CA049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68A3F695-7EF0-4D92-83B7-EAFB5F46D45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C89F8AA1-932E-4618-989E-54B9764E1C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32870DB-B85A-419D-9108-719AB63A22F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6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7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8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E45F722B-2CBB-4108-AAC3-E450E0B5950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754ABAEA-4131-4191-BF3F-FCF3FEA3B9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EBA8068E-3999-4ADE-B4F3-FD5FC45B0D5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1E6FC57E-3079-47F2-80F2-760B9F3991C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C98E0035-79C8-439C-ADE1-930163B40A4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B1F438AE-7B78-4172-BFAA-247CAEAA7F0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7379E5C-4E55-43BF-B0FA-979C7C95CE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267B3805-4AB7-48C9-8521-B37647C5269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5D29725D-EAA2-42BD-A7BE-0FDE1E09ADA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0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EB0FA307-5921-4898-8C2B-7F0575C63D7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9658C575-6B09-4066-BC8C-C36616F1C45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B3A66929-5219-47BC-B730-FDB0799E2B5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2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B73DE69B-5236-4610-9EA0-FDEB71B649D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7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8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9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258FC35A-03A4-4594-94ED-D272E90DDF1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D117C79A-EFB8-4A9A-9FDA-DB969858D1D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8F7F382E-B947-40A9-8605-DDD20B21475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47E7A991-6240-4CA8-ABAD-56054F91552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19.xml"/><Relationship Id="rId13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2F6ABAE-8166-4C6F-BDC4-24C1488BE06C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693720" y="378000"/>
            <a:ext cx="3251160" cy="1324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 type="title"/>
          </p:nvPr>
        </p:nvSpPr>
        <p:spPr>
          <a:xfrm>
            <a:off x="4286160" y="816120"/>
            <a:ext cx="5102280" cy="40305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body"/>
          </p:nvPr>
        </p:nvSpPr>
        <p:spPr>
          <a:xfrm>
            <a:off x="693720" y="1701720"/>
            <a:ext cx="3251160" cy="3151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375" name="PlaceHolder 4"/>
          <p:cNvSpPr>
            <a:spLocks noGrp="1"/>
          </p:cNvSpPr>
          <p:nvPr>
            <p:ph type="dt" idx="28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76" name="PlaceHolder 5"/>
          <p:cNvSpPr>
            <a:spLocks noGrp="1"/>
          </p:cNvSpPr>
          <p:nvPr>
            <p:ph type="ftr" idx="29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77" name="PlaceHolder 6"/>
          <p:cNvSpPr>
            <a:spLocks noGrp="1"/>
          </p:cNvSpPr>
          <p:nvPr>
            <p:ph type="sldNum" idx="30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FEFAB96-5AA4-4BC6-A3CB-B21C20251FBC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vert="eaVert">
            <a:normAutofit fontScale="97000"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416" name="PlaceHolder 3"/>
          <p:cNvSpPr>
            <a:spLocks noGrp="1"/>
          </p:cNvSpPr>
          <p:nvPr>
            <p:ph type="dt" idx="3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17" name="PlaceHolder 4"/>
          <p:cNvSpPr>
            <a:spLocks noGrp="1"/>
          </p:cNvSpPr>
          <p:nvPr>
            <p:ph type="ftr" idx="3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18" name="PlaceHolder 5"/>
          <p:cNvSpPr>
            <a:spLocks noGrp="1"/>
          </p:cNvSpPr>
          <p:nvPr>
            <p:ph type="sldNum" idx="3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BE962CD-03C8-455A-968D-5EB8C9D8F1F1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/>
          </p:cNvSpPr>
          <p:nvPr>
            <p:ph type="title"/>
          </p:nvPr>
        </p:nvSpPr>
        <p:spPr>
          <a:xfrm>
            <a:off x="7308720" y="225360"/>
            <a:ext cx="2266920" cy="43894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 vert="eaVer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503280" y="225360"/>
            <a:ext cx="6653160" cy="43894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vert="eaVert">
            <a:normAutofit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457" name="PlaceHolder 3"/>
          <p:cNvSpPr>
            <a:spLocks noGrp="1"/>
          </p:cNvSpPr>
          <p:nvPr>
            <p:ph type="dt" idx="34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58" name="PlaceHolder 4"/>
          <p:cNvSpPr>
            <a:spLocks noGrp="1"/>
          </p:cNvSpPr>
          <p:nvPr>
            <p:ph type="ftr" idx="35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59" name="PlaceHolder 5"/>
          <p:cNvSpPr>
            <a:spLocks noGrp="1"/>
          </p:cNvSpPr>
          <p:nvPr>
            <p:ph type="sldNum" idx="36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9099E31-528F-4440-BC64-10DB10E92E9A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260360" y="928800"/>
            <a:ext cx="7559640" cy="19731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60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 idx="4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5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6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8F6D598-C97B-41BE-879D-238757CAE4E0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ct val="100000"/>
              </a:lnSpc>
              <a:spcBef>
                <a:spcPts val="1414"/>
              </a:spcBef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 idx="7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 idx="8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 idx="9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E2E90DC-2321-44DB-B975-30028F485C8C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87240" y="1414440"/>
            <a:ext cx="8694720" cy="2357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60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7240" y="3794040"/>
            <a:ext cx="8694720" cy="12412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767676"/>
                </a:solidFill>
                <a:latin typeface="Arial"/>
              </a:rPr>
              <a:t>Clique para editar os estilos de texto Mestres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dt" idx="10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ftr" idx="11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sldNum" idx="12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68C73B7-A6E0-4548-9AD2-EED7E88DE16A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title"/>
          </p:nvPr>
        </p:nvSpPr>
        <p:spPr>
          <a:xfrm>
            <a:off x="503280" y="1327320"/>
            <a:ext cx="4459320" cy="32878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ct val="100000"/>
              </a:lnSpc>
              <a:spcBef>
                <a:spcPts val="1414"/>
              </a:spcBef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title"/>
          </p:nvPr>
        </p:nvSpPr>
        <p:spPr>
          <a:xfrm>
            <a:off x="5114880" y="1327320"/>
            <a:ext cx="4460760" cy="32878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ct val="100000"/>
              </a:lnSpc>
              <a:spcBef>
                <a:spcPts val="1414"/>
              </a:spcBef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dt" idx="13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ftr" idx="14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sldNum" idx="15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AD39F23-485B-4EA6-9A8A-B23A6E41C037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93720" y="301680"/>
            <a:ext cx="8694720" cy="10969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93720" y="1390680"/>
            <a:ext cx="4265640" cy="6811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>
            <a:normAutofit fontScale="93000"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title"/>
          </p:nvPr>
        </p:nvSpPr>
        <p:spPr>
          <a:xfrm>
            <a:off x="693720" y="2071800"/>
            <a:ext cx="4265640" cy="30463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 fontScale="81000"/>
          </a:bodyPr>
          <a:p>
            <a:pPr algn="ctr">
              <a:lnSpc>
                <a:spcPct val="100000"/>
              </a:lnSpc>
              <a:spcBef>
                <a:spcPts val="1414"/>
              </a:spcBef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5103720" y="1390680"/>
            <a:ext cx="4284720" cy="6811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>
            <a:normAutofit fontScale="93000"/>
          </a:bodyPr>
          <a:p>
            <a:pPr>
              <a:lnSpc>
                <a:spcPct val="100000"/>
              </a:lnSpc>
              <a:spcBef>
                <a:spcPts val="1414"/>
              </a:spcBef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title"/>
          </p:nvPr>
        </p:nvSpPr>
        <p:spPr>
          <a:xfrm>
            <a:off x="5103720" y="2071800"/>
            <a:ext cx="4284720" cy="304632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 fontScale="81000"/>
          </a:bodyPr>
          <a:p>
            <a:pPr algn="ctr">
              <a:lnSpc>
                <a:spcPct val="100000"/>
              </a:lnSpc>
              <a:spcBef>
                <a:spcPts val="1414"/>
              </a:spcBef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210" name="PlaceHolder 6"/>
          <p:cNvSpPr>
            <a:spLocks noGrp="1"/>
          </p:cNvSpPr>
          <p:nvPr>
            <p:ph type="dt" idx="16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11" name="PlaceHolder 7"/>
          <p:cNvSpPr>
            <a:spLocks noGrp="1"/>
          </p:cNvSpPr>
          <p:nvPr>
            <p:ph type="ftr" idx="17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12" name="PlaceHolder 8"/>
          <p:cNvSpPr>
            <a:spLocks noGrp="1"/>
          </p:cNvSpPr>
          <p:nvPr>
            <p:ph type="sldNum" idx="18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3FDFAD4-2BD7-40FF-BC12-BCDFD722329D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dt" idx="19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ftr" idx="20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sldNum" idx="21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43DE5BA-EE8A-430D-9933-41648E01220A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dt" idx="22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 type="ftr" idx="2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 type="sldNum" idx="2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44EF63A-2B16-4F3B-B610-8E65FEBFB3AB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  <p:sp>
        <p:nvSpPr>
          <p:cNvPr id="292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293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693720" y="378000"/>
            <a:ext cx="3251160" cy="1324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título Mestre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 type="title"/>
          </p:nvPr>
        </p:nvSpPr>
        <p:spPr>
          <a:xfrm>
            <a:off x="4286160" y="816120"/>
            <a:ext cx="5102280" cy="403056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ct val="100000"/>
              </a:lnSpc>
              <a:spcBef>
                <a:spcPts val="1414"/>
              </a:spcBef>
              <a:buNone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32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Aptos"/>
              </a:rPr>
              <a:t>Segundo nível</a:t>
            </a:r>
            <a:endParaRPr b="0" lang="pt-BR" sz="28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Aptos"/>
              </a:rPr>
              <a:t>Terceiro nível</a:t>
            </a:r>
            <a:endParaRPr b="0" lang="pt-BR" sz="24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Quarto nível</a:t>
            </a:r>
            <a:endParaRPr b="0" lang="pt-BR" sz="20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Aptos"/>
              </a:rPr>
              <a:t>Quinto nível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 type="body"/>
          </p:nvPr>
        </p:nvSpPr>
        <p:spPr>
          <a:xfrm>
            <a:off x="693720" y="1701720"/>
            <a:ext cx="3251160" cy="315108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600" spc="-1" strike="noStrike">
                <a:solidFill>
                  <a:srgbClr val="000000"/>
                </a:solidFill>
                <a:latin typeface="Arial"/>
              </a:rPr>
              <a:t>Clique para editar os estilos de texto Mestres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 type="dt" idx="25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34" name="PlaceHolder 5"/>
          <p:cNvSpPr>
            <a:spLocks noGrp="1"/>
          </p:cNvSpPr>
          <p:nvPr>
            <p:ph type="ftr" idx="26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 anchorCtr="1">
            <a:noAutofit/>
          </a:bodyPr>
          <a:lstStyle>
            <a:lvl1pPr>
              <a:defRPr b="0" lang="pt-BR" sz="2400" spc="-1" strike="noStrike">
                <a:latin typeface="Times New Roman"/>
              </a:defRPr>
            </a:lvl1pPr>
          </a:lstStyle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35" name="PlaceHolder 6"/>
          <p:cNvSpPr>
            <a:spLocks noGrp="1"/>
          </p:cNvSpPr>
          <p:nvPr>
            <p:ph type="sldNum" idx="27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F129C55-2AA0-4BFE-A6EC-9C4F3FC767D6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portal.unila.edu.br/eventos/siepe-202" TargetMode="Externa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85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PlaceHolder 1"/>
          <p:cNvSpPr>
            <a:spLocks noGrp="1"/>
          </p:cNvSpPr>
          <p:nvPr>
            <p:ph type="title"/>
          </p:nvPr>
        </p:nvSpPr>
        <p:spPr>
          <a:xfrm>
            <a:off x="468360" y="136800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pt-BR" sz="3200" spc="-1" strike="noStrike">
                <a:solidFill>
                  <a:srgbClr val="000000"/>
                </a:solidFill>
                <a:latin typeface="Arial"/>
              </a:rPr>
              <a:t>TÍTULO DO TRABALHO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03" name="CaixaDeTexto 2"/>
          <p:cNvSpPr txBox="1"/>
          <p:nvPr/>
        </p:nvSpPr>
        <p:spPr>
          <a:xfrm>
            <a:off x="468360" y="2484000"/>
            <a:ext cx="9071640" cy="9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2600" spc="-1" strike="noStrike">
                <a:solidFill>
                  <a:srgbClr val="000000"/>
                </a:solidFill>
                <a:latin typeface="Arial"/>
                <a:ea typeface="Noto Sans CJK SC"/>
              </a:rPr>
              <a:t>PROGRAMA</a:t>
            </a:r>
            <a:endParaRPr b="0" lang="pt-BR" sz="2600" spc="-1" strike="noStrike">
              <a:latin typeface="Arial"/>
            </a:endParaRPr>
          </a:p>
        </p:txBody>
      </p:sp>
      <p:sp>
        <p:nvSpPr>
          <p:cNvPr id="504" name="CaixaDeTexto 3"/>
          <p:cNvSpPr txBox="1"/>
          <p:nvPr/>
        </p:nvSpPr>
        <p:spPr>
          <a:xfrm>
            <a:off x="2520000" y="3724920"/>
            <a:ext cx="7020000" cy="253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Noto Sans CJK SC"/>
              </a:rPr>
              <a:t>Nome do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Arial"/>
              </a:rPr>
              <a:t>(a)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Noto Sans CJK SC"/>
              </a:rPr>
              <a:t> autor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Arial"/>
              </a:rPr>
              <a:t>(a)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Noto Sans CJK SC"/>
              </a:rPr>
              <a:t> 1</a:t>
            </a:r>
            <a:endParaRPr b="0" lang="pt-BR" sz="15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050" spc="-1" strike="noStrike">
                <a:solidFill>
                  <a:srgbClr val="000000"/>
                </a:solidFill>
                <a:latin typeface="Arial"/>
                <a:ea typeface="Arial"/>
              </a:rPr>
              <a:t>Curso</a:t>
            </a:r>
            <a:endParaRPr b="0" lang="pt-BR" sz="10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Arial"/>
              </a:rPr>
              <a:t>Nome do(a) autor(a) 2</a:t>
            </a:r>
            <a:endParaRPr b="0" lang="pt-BR" sz="15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050" spc="-1" strike="noStrike">
                <a:solidFill>
                  <a:srgbClr val="000000"/>
                </a:solidFill>
                <a:latin typeface="Arial"/>
                <a:ea typeface="Arial"/>
              </a:rPr>
              <a:t>Curso</a:t>
            </a:r>
            <a:endParaRPr b="0" lang="pt-BR" sz="10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Arial"/>
              </a:rPr>
              <a:t>Nome do(a) autor(a) 3</a:t>
            </a:r>
            <a:endParaRPr b="0" lang="pt-BR" sz="15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050" spc="-1" strike="noStrike">
                <a:solidFill>
                  <a:srgbClr val="000000"/>
                </a:solidFill>
                <a:latin typeface="Arial"/>
                <a:ea typeface="Arial"/>
              </a:rPr>
              <a:t>Curso</a:t>
            </a:r>
            <a:endParaRPr b="0" lang="pt-BR" sz="10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pt-BR" sz="11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500" spc="-1" strike="noStrike">
                <a:solidFill>
                  <a:srgbClr val="000000"/>
                </a:solidFill>
                <a:latin typeface="Arial"/>
                <a:ea typeface="Arial"/>
              </a:rPr>
              <a:t>Nome do(a) Orientador(a)</a:t>
            </a:r>
            <a:endParaRPr b="0" lang="pt-BR" sz="15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105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pt-BR" sz="10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pt-BR" sz="2200" spc="-1" strike="noStrike">
              <a:latin typeface="Arial"/>
            </a:endParaRPr>
          </a:p>
        </p:txBody>
      </p:sp>
      <p:pic>
        <p:nvPicPr>
          <p:cNvPr id="505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10080720" cy="1328760"/>
          </a:xfrm>
          <a:prstGeom prst="rect">
            <a:avLst/>
          </a:prstGeom>
          <a:ln w="1908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subTitle"/>
          </p:nvPr>
        </p:nvSpPr>
        <p:spPr>
          <a:xfrm>
            <a:off x="403920" y="197784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rmAutofit/>
          </a:bodyPr>
          <a:p>
            <a:pPr algn="just">
              <a:lnSpc>
                <a:spcPct val="100000"/>
              </a:lnSpc>
              <a:spcBef>
                <a:spcPts val="1414"/>
              </a:spcBef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Fiquem atentos ao: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4"/>
              </a:spcBef>
              <a:buNone/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Arial"/>
                <a:hlinkClick r:id="rId1"/>
              </a:rPr>
              <a:t>https://portal.unila.edu.br/eventos/siepe-202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Arial"/>
              </a:rPr>
              <a:t>4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4"/>
              </a:spcBef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Não há limite de slides, mas sim limite de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tempo para as apresentações. Sugerimos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que mantenham o limite de 10 slides,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considerando que terá somente o máximo de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10 minutos para apresentação.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507" name="PlaceHolder 2"/>
          <p:cNvSpPr>
            <a:spLocks noGrp="1"/>
          </p:cNvSpPr>
          <p:nvPr>
            <p:ph type="title"/>
          </p:nvPr>
        </p:nvSpPr>
        <p:spPr>
          <a:xfrm>
            <a:off x="504000" y="85356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adicionar texto</a:t>
            </a:r>
            <a:endParaRPr b="0" lang="pt-BR" sz="4400" spc="-1" strike="noStrike">
              <a:latin typeface="Arial"/>
            </a:endParaRPr>
          </a:p>
        </p:txBody>
      </p:sp>
      <p:pic>
        <p:nvPicPr>
          <p:cNvPr id="508" name="Picture 2" descr=""/>
          <p:cNvPicPr/>
          <p:nvPr/>
        </p:nvPicPr>
        <p:blipFill>
          <a:blip r:embed="rId2">
            <a:alphaModFix amt="35000"/>
          </a:blip>
          <a:stretch/>
        </p:blipFill>
        <p:spPr>
          <a:xfrm>
            <a:off x="0" y="0"/>
            <a:ext cx="10080720" cy="946440"/>
          </a:xfrm>
          <a:prstGeom prst="rect">
            <a:avLst/>
          </a:prstGeom>
          <a:ln w="1908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PlaceHolder 1"/>
          <p:cNvSpPr>
            <a:spLocks noGrp="1"/>
          </p:cNvSpPr>
          <p:nvPr>
            <p:ph type="subTitle"/>
          </p:nvPr>
        </p:nvSpPr>
        <p:spPr>
          <a:xfrm>
            <a:off x="403920" y="197784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rm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510" name="PlaceHolder 2"/>
          <p:cNvSpPr>
            <a:spLocks noGrp="1"/>
          </p:cNvSpPr>
          <p:nvPr>
            <p:ph type="title"/>
          </p:nvPr>
        </p:nvSpPr>
        <p:spPr>
          <a:xfrm>
            <a:off x="504000" y="85356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adicionar texto</a:t>
            </a:r>
            <a:endParaRPr b="0" lang="pt-BR" sz="4400" spc="-1" strike="noStrike">
              <a:latin typeface="Arial"/>
            </a:endParaRPr>
          </a:p>
        </p:txBody>
      </p:sp>
      <p:pic>
        <p:nvPicPr>
          <p:cNvPr id="511" name="Picture 2" descr=""/>
          <p:cNvPicPr/>
          <p:nvPr/>
        </p:nvPicPr>
        <p:blipFill>
          <a:blip r:embed="rId1">
            <a:alphaModFix amt="35000"/>
          </a:blip>
          <a:stretch/>
        </p:blipFill>
        <p:spPr>
          <a:xfrm>
            <a:off x="0" y="0"/>
            <a:ext cx="10080720" cy="946440"/>
          </a:xfrm>
          <a:prstGeom prst="rect">
            <a:avLst/>
          </a:prstGeom>
          <a:ln w="1908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PlaceHolder 1"/>
          <p:cNvSpPr>
            <a:spLocks noGrp="1"/>
          </p:cNvSpPr>
          <p:nvPr>
            <p:ph type="subTitle"/>
          </p:nvPr>
        </p:nvSpPr>
        <p:spPr>
          <a:xfrm>
            <a:off x="403920" y="197784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rm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513" name="PlaceHolder 2"/>
          <p:cNvSpPr>
            <a:spLocks noGrp="1"/>
          </p:cNvSpPr>
          <p:nvPr>
            <p:ph type="title"/>
          </p:nvPr>
        </p:nvSpPr>
        <p:spPr>
          <a:xfrm>
            <a:off x="504000" y="85356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adicionar texto</a:t>
            </a:r>
            <a:endParaRPr b="0" lang="pt-BR" sz="4400" spc="-1" strike="noStrike">
              <a:latin typeface="Arial"/>
            </a:endParaRPr>
          </a:p>
        </p:txBody>
      </p:sp>
      <p:pic>
        <p:nvPicPr>
          <p:cNvPr id="514" name="Picture 2" descr=""/>
          <p:cNvPicPr/>
          <p:nvPr/>
        </p:nvPicPr>
        <p:blipFill>
          <a:blip r:embed="rId1">
            <a:alphaModFix amt="35000"/>
          </a:blip>
          <a:stretch/>
        </p:blipFill>
        <p:spPr>
          <a:xfrm>
            <a:off x="0" y="0"/>
            <a:ext cx="10080720" cy="946440"/>
          </a:xfrm>
          <a:prstGeom prst="rect">
            <a:avLst/>
          </a:prstGeom>
          <a:ln w="1908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PlaceHolder 1"/>
          <p:cNvSpPr>
            <a:spLocks noGrp="1"/>
          </p:cNvSpPr>
          <p:nvPr>
            <p:ph type="subTitle"/>
          </p:nvPr>
        </p:nvSpPr>
        <p:spPr>
          <a:xfrm>
            <a:off x="403920" y="197784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rm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516" name="PlaceHolder 2"/>
          <p:cNvSpPr>
            <a:spLocks noGrp="1"/>
          </p:cNvSpPr>
          <p:nvPr>
            <p:ph type="title"/>
          </p:nvPr>
        </p:nvSpPr>
        <p:spPr>
          <a:xfrm>
            <a:off x="504000" y="85356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adicionar texto</a:t>
            </a:r>
            <a:endParaRPr b="0" lang="pt-BR" sz="4400" spc="-1" strike="noStrike">
              <a:latin typeface="Arial"/>
            </a:endParaRPr>
          </a:p>
        </p:txBody>
      </p:sp>
      <p:pic>
        <p:nvPicPr>
          <p:cNvPr id="517" name="Picture 2" descr=""/>
          <p:cNvPicPr/>
          <p:nvPr/>
        </p:nvPicPr>
        <p:blipFill>
          <a:blip r:embed="rId1">
            <a:alphaModFix amt="35000"/>
          </a:blip>
          <a:stretch/>
        </p:blipFill>
        <p:spPr>
          <a:xfrm>
            <a:off x="0" y="0"/>
            <a:ext cx="10080720" cy="946440"/>
          </a:xfrm>
          <a:prstGeom prst="rect">
            <a:avLst/>
          </a:prstGeom>
          <a:ln w="1908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subTitle"/>
          </p:nvPr>
        </p:nvSpPr>
        <p:spPr>
          <a:xfrm>
            <a:off x="403920" y="1977840"/>
            <a:ext cx="9071640" cy="32882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rm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519" name="PlaceHolder 2"/>
          <p:cNvSpPr>
            <a:spLocks noGrp="1"/>
          </p:cNvSpPr>
          <p:nvPr>
            <p:ph type="title"/>
          </p:nvPr>
        </p:nvSpPr>
        <p:spPr>
          <a:xfrm>
            <a:off x="504000" y="853560"/>
            <a:ext cx="9071640" cy="946440"/>
          </a:xfrm>
          <a:prstGeom prst="rect">
            <a:avLst/>
          </a:prstGeom>
          <a:noFill/>
          <a:ln w="1908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adicionar texto</a:t>
            </a:r>
            <a:endParaRPr b="0" lang="pt-BR" sz="4400" spc="-1" strike="noStrike">
              <a:latin typeface="Arial"/>
            </a:endParaRPr>
          </a:p>
        </p:txBody>
      </p:sp>
      <p:pic>
        <p:nvPicPr>
          <p:cNvPr id="520" name="Picture 2" descr=""/>
          <p:cNvPicPr/>
          <p:nvPr/>
        </p:nvPicPr>
        <p:blipFill>
          <a:blip r:embed="rId1">
            <a:alphaModFix amt="35000"/>
          </a:blip>
          <a:stretch/>
        </p:blipFill>
        <p:spPr>
          <a:xfrm>
            <a:off x="0" y="0"/>
            <a:ext cx="10080720" cy="946440"/>
          </a:xfrm>
          <a:prstGeom prst="rect">
            <a:avLst/>
          </a:prstGeom>
          <a:ln w="1908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2024-10-17T14:45:38Z</dcterms:created>
  <dc:creator/>
  <dc:description/>
  <dc:language>pt-BR</dc:language>
  <cp:lastModifiedBy/>
  <dcterms:modified xsi:type="dcterms:W3CDTF">2024-10-18T15:01:54Z</dcterms:modified>
  <cp:revision>2</cp:revision>
  <dc:subject/>
  <dc:title/>
</cp:coreProperties>
</file>