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708" r:id="rId3"/>
    <p:sldMasterId id="2147483709" r:id="rId4"/>
    <p:sldMasterId id="2147483710" r:id="rId5"/>
    <p:sldMasterId id="2147483711" r:id="rId6"/>
    <p:sldMasterId id="214748371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y="5670550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5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:notes"/>
          <p:cNvSpPr/>
          <p:nvPr>
            <p:ph idx="2" type="sldImg"/>
          </p:nvPr>
        </p:nvSpPr>
        <p:spPr>
          <a:xfrm>
            <a:off x="216000" y="801720"/>
            <a:ext cx="7128000" cy="4010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3" name="Google Shape;273;p2:notes"/>
          <p:cNvSpPr txBox="1"/>
          <p:nvPr>
            <p:ph idx="1"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:notes"/>
          <p:cNvSpPr/>
          <p:nvPr>
            <p:ph idx="2" type="sldImg"/>
          </p:nvPr>
        </p:nvSpPr>
        <p:spPr>
          <a:xfrm>
            <a:off x="216000" y="801720"/>
            <a:ext cx="7128000" cy="4010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0" name="Google Shape;280;p3:notes"/>
          <p:cNvSpPr txBox="1"/>
          <p:nvPr>
            <p:ph idx="1"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:notes"/>
          <p:cNvSpPr/>
          <p:nvPr>
            <p:ph idx="2" type="sldImg"/>
          </p:nvPr>
        </p:nvSpPr>
        <p:spPr>
          <a:xfrm>
            <a:off x="216000" y="801720"/>
            <a:ext cx="7128000" cy="4010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Google Shape;287;p4:notes"/>
          <p:cNvSpPr txBox="1"/>
          <p:nvPr>
            <p:ph idx="1"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5:notes"/>
          <p:cNvSpPr/>
          <p:nvPr>
            <p:ph idx="2" type="sldImg"/>
          </p:nvPr>
        </p:nvSpPr>
        <p:spPr>
          <a:xfrm>
            <a:off x="216000" y="801720"/>
            <a:ext cx="7128000" cy="4010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4" name="Google Shape;294;p5:notes"/>
          <p:cNvSpPr txBox="1"/>
          <p:nvPr>
            <p:ph idx="1"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6:notes"/>
          <p:cNvSpPr/>
          <p:nvPr>
            <p:ph idx="2" type="sldImg"/>
          </p:nvPr>
        </p:nvSpPr>
        <p:spPr>
          <a:xfrm>
            <a:off x="216000" y="801720"/>
            <a:ext cx="7128000" cy="401004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1" name="Google Shape;301;p6:notes"/>
          <p:cNvSpPr txBox="1"/>
          <p:nvPr>
            <p:ph idx="1"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7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7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8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8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2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4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2" type="body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3" type="body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4" type="body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5" type="body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6" type="body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idx="1" type="subTitle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3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3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" type="body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2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4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" type="body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6"/>
          <p:cNvSpPr txBox="1"/>
          <p:nvPr>
            <p:ph idx="2" type="body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3" type="body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4" type="body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5" type="body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6" type="body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9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9"/>
          <p:cNvSpPr txBox="1"/>
          <p:nvPr>
            <p:ph idx="1" type="subTitle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0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30"/>
          <p:cNvSpPr txBox="1"/>
          <p:nvPr>
            <p:ph idx="1" type="body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1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1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31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/>
          <p:nvPr>
            <p:ph idx="1" type="subTitle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4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4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4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4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5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5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5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5"/>
          <p:cNvSpPr txBox="1"/>
          <p:nvPr>
            <p:ph idx="3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6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6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6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6"/>
          <p:cNvSpPr txBox="1"/>
          <p:nvPr>
            <p:ph idx="3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7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7"/>
          <p:cNvSpPr txBox="1"/>
          <p:nvPr>
            <p:ph idx="1" type="body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7"/>
          <p:cNvSpPr txBox="1"/>
          <p:nvPr>
            <p:ph idx="2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8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8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8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8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8"/>
          <p:cNvSpPr txBox="1"/>
          <p:nvPr>
            <p:ph idx="4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9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9"/>
          <p:cNvSpPr txBox="1"/>
          <p:nvPr>
            <p:ph idx="1" type="body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9"/>
          <p:cNvSpPr txBox="1"/>
          <p:nvPr>
            <p:ph idx="2" type="body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9"/>
          <p:cNvSpPr txBox="1"/>
          <p:nvPr>
            <p:ph idx="3" type="body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9"/>
          <p:cNvSpPr txBox="1"/>
          <p:nvPr>
            <p:ph idx="4" type="body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9"/>
          <p:cNvSpPr txBox="1"/>
          <p:nvPr>
            <p:ph idx="5" type="body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9"/>
          <p:cNvSpPr txBox="1"/>
          <p:nvPr>
            <p:ph idx="6" type="body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2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42"/>
          <p:cNvSpPr txBox="1"/>
          <p:nvPr>
            <p:ph idx="1" type="subTitle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3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43"/>
          <p:cNvSpPr txBox="1"/>
          <p:nvPr>
            <p:ph idx="1" type="body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4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44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5" name="Google Shape;175;p44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5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6"/>
          <p:cNvSpPr txBox="1"/>
          <p:nvPr>
            <p:ph idx="1" type="subTitle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7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47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3" name="Google Shape;183;p47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4" name="Google Shape;184;p47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8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48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8" name="Google Shape;188;p48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9" name="Google Shape;189;p48"/>
          <p:cNvSpPr txBox="1"/>
          <p:nvPr>
            <p:ph idx="3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9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9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3" name="Google Shape;193;p49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4" name="Google Shape;194;p49"/>
          <p:cNvSpPr txBox="1"/>
          <p:nvPr>
            <p:ph idx="3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0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50"/>
          <p:cNvSpPr txBox="1"/>
          <p:nvPr>
            <p:ph idx="1" type="body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8" name="Google Shape;198;p50"/>
          <p:cNvSpPr txBox="1"/>
          <p:nvPr>
            <p:ph idx="2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1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51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2" name="Google Shape;202;p51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3" name="Google Shape;203;p51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4" name="Google Shape;204;p51"/>
          <p:cNvSpPr txBox="1"/>
          <p:nvPr>
            <p:ph idx="4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2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52"/>
          <p:cNvSpPr txBox="1"/>
          <p:nvPr>
            <p:ph idx="1" type="body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8" name="Google Shape;208;p52"/>
          <p:cNvSpPr txBox="1"/>
          <p:nvPr>
            <p:ph idx="2" type="body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9" name="Google Shape;209;p52"/>
          <p:cNvSpPr txBox="1"/>
          <p:nvPr>
            <p:ph idx="3" type="body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0" name="Google Shape;210;p52"/>
          <p:cNvSpPr txBox="1"/>
          <p:nvPr>
            <p:ph idx="4" type="body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1" name="Google Shape;211;p52"/>
          <p:cNvSpPr txBox="1"/>
          <p:nvPr>
            <p:ph idx="5" type="body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2" name="Google Shape;212;p52"/>
          <p:cNvSpPr txBox="1"/>
          <p:nvPr>
            <p:ph idx="6" type="body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5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5"/>
          <p:cNvSpPr txBox="1"/>
          <p:nvPr>
            <p:ph idx="1" type="subTitle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6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56"/>
          <p:cNvSpPr txBox="1"/>
          <p:nvPr>
            <p:ph idx="1" type="body"/>
          </p:nvPr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7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57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57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8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9"/>
          <p:cNvSpPr txBox="1"/>
          <p:nvPr>
            <p:ph idx="1" type="subTitle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0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60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60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60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61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61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61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61"/>
          <p:cNvSpPr txBox="1"/>
          <p:nvPr>
            <p:ph idx="3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62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62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62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62"/>
          <p:cNvSpPr txBox="1"/>
          <p:nvPr>
            <p:ph idx="3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63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63"/>
          <p:cNvSpPr txBox="1"/>
          <p:nvPr>
            <p:ph idx="1" type="body"/>
          </p:nvPr>
        </p:nvSpPr>
        <p:spPr>
          <a:xfrm>
            <a:off x="1260360" y="297828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63"/>
          <p:cNvSpPr txBox="1"/>
          <p:nvPr>
            <p:ph idx="2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4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64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64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p64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64"/>
          <p:cNvSpPr txBox="1"/>
          <p:nvPr>
            <p:ph idx="4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idx="1" type="subTitle"/>
          </p:nvPr>
        </p:nvSpPr>
        <p:spPr>
          <a:xfrm>
            <a:off x="1260360" y="928800"/>
            <a:ext cx="7559640" cy="91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65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8" name="Google Shape;258;p65"/>
          <p:cNvSpPr txBox="1"/>
          <p:nvPr>
            <p:ph idx="1" type="body"/>
          </p:nvPr>
        </p:nvSpPr>
        <p:spPr>
          <a:xfrm>
            <a:off x="1260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65"/>
          <p:cNvSpPr txBox="1"/>
          <p:nvPr>
            <p:ph idx="2" type="body"/>
          </p:nvPr>
        </p:nvSpPr>
        <p:spPr>
          <a:xfrm>
            <a:off x="3816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65"/>
          <p:cNvSpPr txBox="1"/>
          <p:nvPr>
            <p:ph idx="3" type="body"/>
          </p:nvPr>
        </p:nvSpPr>
        <p:spPr>
          <a:xfrm>
            <a:off x="6372360" y="297828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65"/>
          <p:cNvSpPr txBox="1"/>
          <p:nvPr>
            <p:ph idx="4" type="body"/>
          </p:nvPr>
        </p:nvSpPr>
        <p:spPr>
          <a:xfrm>
            <a:off x="1260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2" name="Google Shape;262;p65"/>
          <p:cNvSpPr txBox="1"/>
          <p:nvPr>
            <p:ph idx="5" type="body"/>
          </p:nvPr>
        </p:nvSpPr>
        <p:spPr>
          <a:xfrm>
            <a:off x="3816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65"/>
          <p:cNvSpPr txBox="1"/>
          <p:nvPr>
            <p:ph idx="6" type="body"/>
          </p:nvPr>
        </p:nvSpPr>
        <p:spPr>
          <a:xfrm>
            <a:off x="6372360" y="3694320"/>
            <a:ext cx="243396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2" type="body"/>
          </p:nvPr>
        </p:nvSpPr>
        <p:spPr>
          <a:xfrm>
            <a:off x="51339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3" type="body"/>
          </p:nvPr>
        </p:nvSpPr>
        <p:spPr>
          <a:xfrm>
            <a:off x="12603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1260360" y="2978280"/>
            <a:ext cx="3688920" cy="1370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3" type="body"/>
          </p:nvPr>
        </p:nvSpPr>
        <p:spPr>
          <a:xfrm>
            <a:off x="5133960" y="369432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12603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5133960" y="2978280"/>
            <a:ext cx="368892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3" type="body"/>
          </p:nvPr>
        </p:nvSpPr>
        <p:spPr>
          <a:xfrm>
            <a:off x="1260360" y="3694320"/>
            <a:ext cx="7559640" cy="6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5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8.xml"/><Relationship Id="rId13" Type="http://schemas.openxmlformats.org/officeDocument/2006/relationships/theme" Target="../theme/theme6.xml"/><Relationship Id="rId1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3" name="Google Shape;113;p27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0"/>
          <p:cNvSpPr txBox="1"/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4" name="Google Shape;164;p40"/>
          <p:cNvSpPr txBox="1"/>
          <p:nvPr>
            <p:ph idx="2" type="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3"/>
          <p:cNvSpPr txBox="1"/>
          <p:nvPr>
            <p:ph type="title"/>
          </p:nvPr>
        </p:nvSpPr>
        <p:spPr>
          <a:xfrm>
            <a:off x="687240" y="1414440"/>
            <a:ext cx="8694720" cy="23572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5" name="Google Shape;215;p53"/>
          <p:cNvSpPr txBox="1"/>
          <p:nvPr>
            <p:ph idx="1" type="body"/>
          </p:nvPr>
        </p:nvSpPr>
        <p:spPr>
          <a:xfrm>
            <a:off x="687240" y="3794040"/>
            <a:ext cx="8694720" cy="124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hyperlink" Target="https://portal.unila.edu.br/eventos/siepe-2023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66"/>
          <p:cNvSpPr txBox="1"/>
          <p:nvPr/>
        </p:nvSpPr>
        <p:spPr>
          <a:xfrm>
            <a:off x="1199520" y="188136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66"/>
          <p:cNvSpPr txBox="1"/>
          <p:nvPr/>
        </p:nvSpPr>
        <p:spPr>
          <a:xfrm>
            <a:off x="1199520" y="39304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7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INTRODUÇÃO/OBJETIVOS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67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Nesta etapa pode-se contextualizar o tema da ação de extensão, a importância do trabalho realizado, o problema ou os desafios que impulsionaram a ação, os objetivos e a estrutura da organização (etapas que vocês participaram de forma resumidas).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68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68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foi realizada a ação de extensão e quais recursos foram usados? Ex: Houve a utilização de questionário? Aconteceram entrevistas? Como foi realizada? Foram realizadas análises de documentos, bibliográfica ou de filmes? Ocorreram encontros virtuais, formação de grupos, etc? De que forma eles foram realizados?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9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69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Pode-se refletir sobre os objetivos iniciais e se foram alcançados. Houve produção de materiais de apoio, didáticos, manuais, artigos, etc? Houve apresentação em eventos? Quais os resultados para a formação das (dos) estudantes, para a comunidade envolvida, ou para a universidade?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70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70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Fechamento (analisar, avaliar). Resultado para cada recurso utilizado. Melhorias ou dicas para participação em ações de extensão futuras. Caso a ação ainda não esteja concluída, pode-se descrever os resultados esperados com base no que foi feito até o momento.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71"/>
          <p:cNvSpPr txBox="1"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71"/>
          <p:cNvSpPr txBox="1"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as principais referências utilizadas durante a execução da ação de extensão.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72"/>
          <p:cNvSpPr txBox="1"/>
          <p:nvPr/>
        </p:nvSpPr>
        <p:spPr>
          <a:xfrm>
            <a:off x="1260360" y="928800"/>
            <a:ext cx="7559640" cy="480960"/>
          </a:xfrm>
          <a:prstGeom prst="rect">
            <a:avLst/>
          </a:prstGeom>
          <a:noFill/>
          <a:ln>
            <a:noFill/>
          </a:ln>
        </p:spPr>
        <p:txBody>
          <a:bodyPr anchorCtr="1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Dicas para a apresentação: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72"/>
          <p:cNvSpPr txBox="1"/>
          <p:nvPr/>
        </p:nvSpPr>
        <p:spPr>
          <a:xfrm>
            <a:off x="1260360" y="1508760"/>
            <a:ext cx="7559640" cy="283932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414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Fiquem atentos ao: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414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https://portal.unila.edu.br/eventos/siepe-2023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414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Não há limite de slides, mas sim limite de tempo para as apresentações. Sugerimos que mantenham o limite de 10 slides, considerando que terá somente o máximo de 10 minutos para apresentação.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73"/>
          <p:cNvSpPr txBox="1"/>
          <p:nvPr/>
        </p:nvSpPr>
        <p:spPr>
          <a:xfrm>
            <a:off x="1260360" y="928800"/>
            <a:ext cx="7559640" cy="1973160"/>
          </a:xfrm>
          <a:prstGeom prst="rect">
            <a:avLst/>
          </a:prstGeom>
          <a:noFill/>
          <a:ln>
            <a:noFill/>
          </a:ln>
        </p:spPr>
        <p:txBody>
          <a:bodyPr anchorCtr="1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73"/>
          <p:cNvSpPr txBox="1"/>
          <p:nvPr/>
        </p:nvSpPr>
        <p:spPr>
          <a:xfrm>
            <a:off x="1260360" y="2978280"/>
            <a:ext cx="7559640" cy="137016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