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hyperlink" Target="https://portal.unila.edu.br/eventos/siepe-2023/eicti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63;p14"/>
          <p:cNvSpPr/>
          <p:nvPr/>
        </p:nvSpPr>
        <p:spPr>
          <a:xfrm>
            <a:off x="714600" y="3201840"/>
            <a:ext cx="7774920" cy="94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Orientado(a):</a:t>
            </a:r>
            <a:br>
              <a:rPr sz="1800"/>
            </a:b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Orientador(a):</a:t>
            </a:r>
            <a:br>
              <a:rPr sz="1800"/>
            </a:b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Coorientador(a)/Colaboradores: Se houver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77" name="Google Shape;64;p14"/>
          <p:cNvSpPr/>
          <p:nvPr/>
        </p:nvSpPr>
        <p:spPr>
          <a:xfrm>
            <a:off x="714600" y="1652040"/>
            <a:ext cx="7774920" cy="1513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2800" spc="-1" strike="noStrike">
                <a:solidFill>
                  <a:srgbClr val="000000"/>
                </a:solidFill>
                <a:latin typeface="Arial"/>
                <a:ea typeface="Arial"/>
              </a:rPr>
              <a:t>TÍTULO DO TRABALHO A SER APRESENTADO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78" name="Google Shape;65;p14"/>
          <p:cNvSpPr/>
          <p:nvPr/>
        </p:nvSpPr>
        <p:spPr>
          <a:xfrm>
            <a:off x="714600" y="4374000"/>
            <a:ext cx="8589960" cy="121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*Cite: Voluntário IC, IC/Af &amp; ITI ou bolsista  IC, IC/Af, IC/IS &amp; ITI (PRPPG-UNILA, CNPq ou Fundação Araucária); E-mail: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** E-mail do Orientador: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Grande Área do Conhecimento: </a:t>
            </a:r>
            <a:endParaRPr b="0" lang="pt-BR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  <a:ea typeface="Arial"/>
              </a:rPr>
              <a:t>Sigla do Instituto: 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0;p15"/>
          <p:cNvSpPr/>
          <p:nvPr/>
        </p:nvSpPr>
        <p:spPr>
          <a:xfrm>
            <a:off x="504000" y="504000"/>
            <a:ext cx="9214920" cy="2136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Orientação: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Fiquem atentos ao: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 u="sng">
                <a:solidFill>
                  <a:srgbClr val="0000ff"/>
                </a:solidFill>
                <a:uFillTx/>
                <a:latin typeface="Arial"/>
                <a:ea typeface="Arial"/>
                <a:hlinkClick r:id="rId2"/>
              </a:rPr>
              <a:t>https://portal.unila.edu.br/eventos/siepe-2023/eicti</a:t>
            </a: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Não há limite de slides, mas sim limite de tempo para as apresentações. Sugerimos que mantenham o limite de 10 slides, considerando que terá somente o </a:t>
            </a:r>
            <a:r>
              <a:rPr b="1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máximo de 10 minutos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 para apresentação.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79;p17"/>
          <p:cNvSpPr/>
          <p:nvPr/>
        </p:nvSpPr>
        <p:spPr>
          <a:xfrm>
            <a:off x="216000" y="203400"/>
            <a:ext cx="7774920" cy="731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Agradecimentos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81" name="Google Shape;80;p17" descr=""/>
          <p:cNvPicPr/>
          <p:nvPr/>
        </p:nvPicPr>
        <p:blipFill>
          <a:blip r:embed="rId2"/>
          <a:stretch/>
        </p:blipFill>
        <p:spPr>
          <a:xfrm>
            <a:off x="648000" y="3574080"/>
            <a:ext cx="2146320" cy="744840"/>
          </a:xfrm>
          <a:prstGeom prst="rect">
            <a:avLst/>
          </a:prstGeom>
          <a:ln w="0">
            <a:noFill/>
          </a:ln>
        </p:spPr>
      </p:pic>
      <p:pic>
        <p:nvPicPr>
          <p:cNvPr id="82" name="Google Shape;81;p17" descr=""/>
          <p:cNvPicPr/>
          <p:nvPr/>
        </p:nvPicPr>
        <p:blipFill>
          <a:blip r:embed="rId3"/>
          <a:stretch/>
        </p:blipFill>
        <p:spPr>
          <a:xfrm>
            <a:off x="3763440" y="3515040"/>
            <a:ext cx="2105280" cy="862920"/>
          </a:xfrm>
          <a:prstGeom prst="rect">
            <a:avLst/>
          </a:prstGeom>
          <a:ln w="0">
            <a:noFill/>
          </a:ln>
        </p:spPr>
      </p:pic>
      <p:sp>
        <p:nvSpPr>
          <p:cNvPr id="83" name="Google Shape;82;p17"/>
          <p:cNvSpPr/>
          <p:nvPr/>
        </p:nvSpPr>
        <p:spPr>
          <a:xfrm>
            <a:off x="288000" y="1080000"/>
            <a:ext cx="9502920" cy="85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Arial"/>
              </a:rPr>
              <a:t>Neste espaço faça os seus agradecimentos. Para os bolsistas (CNPq, Fundação Araucária ou PRPPG/UNILA) </a:t>
            </a:r>
            <a:r>
              <a:rPr b="0" lang="pt-BR" sz="1800" spc="-1" strike="noStrike">
                <a:solidFill>
                  <a:srgbClr val="ff0000"/>
                </a:solidFill>
                <a:latin typeface="Arial"/>
                <a:ea typeface="Arial"/>
              </a:rPr>
              <a:t>mantenha SOMENTE a </a:t>
            </a:r>
            <a:r>
              <a:rPr b="1" lang="pt-BR" sz="1800" spc="-1" strike="noStrike">
                <a:solidFill>
                  <a:srgbClr val="ff0000"/>
                </a:solidFill>
                <a:latin typeface="Arial"/>
                <a:ea typeface="Arial"/>
              </a:rPr>
              <a:t>logo marca</a:t>
            </a:r>
            <a:r>
              <a:rPr b="0" lang="pt-BR" sz="1800" spc="-1" strike="noStrike">
                <a:solidFill>
                  <a:srgbClr val="ff0000"/>
                </a:solidFill>
                <a:latin typeface="Arial"/>
                <a:ea typeface="Arial"/>
              </a:rPr>
              <a:t> abaixo que corresponde seu financiamento da bolsa.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84" name="Google Shape;83;p17" descr=""/>
          <p:cNvPicPr/>
          <p:nvPr/>
        </p:nvPicPr>
        <p:blipFill>
          <a:blip r:embed="rId4"/>
          <a:stretch/>
        </p:blipFill>
        <p:spPr>
          <a:xfrm>
            <a:off x="6987960" y="3363120"/>
            <a:ext cx="2189520" cy="1027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2023-09-25T15:18:13Z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