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260360" y="928800"/>
            <a:ext cx="7559280" cy="91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260360" y="928800"/>
            <a:ext cx="7559280" cy="91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260360" y="92880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hyperlink" Target="https://portal.unila.edu.br/eventos/siepe-2023" TargetMode="External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-11880" y="0"/>
            <a:ext cx="10092600" cy="159156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980000" y="3564360"/>
            <a:ext cx="809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Apresentador: </a:t>
            </a:r>
            <a:r>
              <a:rPr b="0" lang="pt-BR" sz="1400" spc="-1" strike="noStrike">
                <a:solidFill>
                  <a:srgbClr val="c9211e"/>
                </a:solidFill>
                <a:latin typeface="Arial"/>
                <a:ea typeface="Arial"/>
              </a:rPr>
              <a:t>(colocar nome)</a:t>
            </a:r>
            <a:br/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Estudante do Curso de </a:t>
            </a:r>
            <a:r>
              <a:rPr b="0" lang="pt-BR" sz="1400" spc="-1" strike="noStrike">
                <a:solidFill>
                  <a:srgbClr val="c9211e"/>
                </a:solidFill>
                <a:latin typeface="Arial"/>
                <a:ea typeface="Arial"/>
              </a:rPr>
              <a:t>[colocar nome do curso]</a:t>
            </a: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r>
              <a:rPr b="0" lang="pt-BR" sz="1400" spc="-1" strike="noStrike">
                <a:solidFill>
                  <a:srgbClr val="c9211e"/>
                </a:solidFill>
                <a:latin typeface="Arial"/>
                <a:ea typeface="Arial"/>
              </a:rPr>
              <a:t>[Nome do Instituto]</a:t>
            </a: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 –</a:t>
            </a:r>
            <a:r>
              <a:rPr b="0" lang="pt-BR" sz="1400" spc="-1" strike="noStrike">
                <a:solidFill>
                  <a:srgbClr val="c9211e"/>
                </a:solidFill>
                <a:latin typeface="Arial"/>
                <a:ea typeface="Arial"/>
              </a:rPr>
              <a:t> [sigla do Instituto]</a:t>
            </a: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 – UNILA.</a:t>
            </a:r>
            <a:br/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Programa </a:t>
            </a:r>
            <a:r>
              <a:rPr b="0" lang="pt-BR" sz="1400" spc="-1" strike="noStrike">
                <a:solidFill>
                  <a:srgbClr val="c9211e"/>
                </a:solidFill>
                <a:latin typeface="Arial"/>
                <a:ea typeface="Arial"/>
              </a:rPr>
              <a:t>[colocar o nome do Programa – conforme o item 1.1 do edital]</a:t>
            </a:r>
            <a:br/>
            <a:r>
              <a:rPr b="0" lang="pt-BR" sz="1000" spc="-1" strike="noStrike">
                <a:solidFill>
                  <a:srgbClr val="000000"/>
                </a:solidFill>
                <a:latin typeface="Arial"/>
                <a:ea typeface="Arial"/>
              </a:rPr>
              <a:t>E-mail: </a:t>
            </a:r>
            <a:r>
              <a:rPr b="0" lang="pt-BR" sz="1000" spc="-1" strike="noStrike">
                <a:solidFill>
                  <a:srgbClr val="c9211e"/>
                </a:solidFill>
                <a:latin typeface="Arial"/>
                <a:ea typeface="Arial"/>
              </a:rPr>
              <a:t>[preencher esta parte]</a:t>
            </a:r>
            <a:r>
              <a:rPr b="0" lang="pt-BR" sz="1000" spc="-1" strike="noStrike">
                <a:latin typeface="Arial"/>
                <a:ea typeface="Arial"/>
              </a:rPr>
              <a:t>estudante@aluno.unila.edu.br</a:t>
            </a:r>
            <a:br/>
            <a:endParaRPr b="0" lang="pt-BR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title"/>
          </p:nvPr>
        </p:nvSpPr>
        <p:spPr>
          <a:xfrm>
            <a:off x="900000" y="1591560"/>
            <a:ext cx="7559280" cy="197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pt-BR" sz="1800" spc="-1" strike="noStrike">
                <a:solidFill>
                  <a:srgbClr val="000000"/>
                </a:solidFill>
                <a:latin typeface="Arial"/>
              </a:rPr>
              <a:t>TÍTULO DO RELATO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0" y="4680000"/>
            <a:ext cx="10080000" cy="990720"/>
          </a:xfrm>
          <a:prstGeom prst="rect">
            <a:avLst/>
          </a:prstGeom>
          <a:ln w="0">
            <a:noFill/>
          </a:ln>
        </p:spPr>
      </p:pic>
      <p:sp>
        <p:nvSpPr>
          <p:cNvPr id="80" name="Google Shape;275;p 1"/>
          <p:cNvSpPr/>
          <p:nvPr/>
        </p:nvSpPr>
        <p:spPr>
          <a:xfrm>
            <a:off x="2228040" y="63720"/>
            <a:ext cx="7054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INTRODUÇÃO/OBJETIVOS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81" name=""/>
          <p:cNvSpPr txBox="1"/>
          <p:nvPr/>
        </p:nvSpPr>
        <p:spPr>
          <a:xfrm>
            <a:off x="540000" y="1080000"/>
            <a:ext cx="8852400" cy="55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Introduza o seu trabalho em poucas palavras </a:t>
            </a:r>
            <a:endParaRPr b="0" lang="pt-BR" sz="1400" spc="-1" strike="noStrike"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Explique qual o objetivo do programa que você participa/participou 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0" y="4680000"/>
            <a:ext cx="10080000" cy="990720"/>
          </a:xfrm>
          <a:prstGeom prst="rect">
            <a:avLst/>
          </a:prstGeom>
          <a:ln w="0">
            <a:noFill/>
          </a:ln>
        </p:spPr>
      </p:pic>
      <p:sp>
        <p:nvSpPr>
          <p:cNvPr id="83" name="Google Shape;275;p 2"/>
          <p:cNvSpPr/>
          <p:nvPr/>
        </p:nvSpPr>
        <p:spPr>
          <a:xfrm>
            <a:off x="3025800" y="0"/>
            <a:ext cx="7054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METODOLOGIA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84" name=""/>
          <p:cNvSpPr txBox="1"/>
          <p:nvPr/>
        </p:nvSpPr>
        <p:spPr>
          <a:xfrm>
            <a:off x="540000" y="1080000"/>
            <a:ext cx="8852400" cy="196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Explique aqui:</a:t>
            </a:r>
            <a:endParaRPr b="0" lang="pt-BR" sz="1400" spc="-1" strike="noStrike"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Como ocorrem/ocorreram as atividades em que você participa/participou</a:t>
            </a:r>
            <a:endParaRPr b="0" lang="pt-BR" sz="1400" spc="-1" strike="noStrike"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Onde acontecem ou aconteceram</a:t>
            </a:r>
            <a:endParaRPr b="0" lang="pt-BR" sz="1400" spc="-1" strike="noStrike"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Quem são/foram os envolvidos</a:t>
            </a:r>
            <a:endParaRPr b="0" lang="pt-BR" sz="1400" spc="-1" strike="noStrike">
              <a:latin typeface="Arial"/>
            </a:endParaRPr>
          </a:p>
          <a:p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Qual sua função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0" y="4680000"/>
            <a:ext cx="10080000" cy="990720"/>
          </a:xfrm>
          <a:prstGeom prst="rect">
            <a:avLst/>
          </a:prstGeom>
          <a:ln w="0">
            <a:noFill/>
          </a:ln>
        </p:spPr>
      </p:pic>
      <p:sp>
        <p:nvSpPr>
          <p:cNvPr id="86" name="Google Shape;275;p 3"/>
          <p:cNvSpPr/>
          <p:nvPr/>
        </p:nvSpPr>
        <p:spPr>
          <a:xfrm>
            <a:off x="3025800" y="0"/>
            <a:ext cx="7054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RESULTADO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87" name=""/>
          <p:cNvSpPr txBox="1"/>
          <p:nvPr/>
        </p:nvSpPr>
        <p:spPr>
          <a:xfrm>
            <a:off x="540000" y="1080000"/>
            <a:ext cx="8852400" cy="208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Explique aqui: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Quais os resultados desta atividade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Você entende que esta ação contribui/contribuiu para a sua formação? Como? 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Você entende que esta ação contribui/contribuiu para a permanência dos estudantes na UNILA e para a integralização do curso de graduação? Como? 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0" y="4680000"/>
            <a:ext cx="10080000" cy="990720"/>
          </a:xfrm>
          <a:prstGeom prst="rect">
            <a:avLst/>
          </a:prstGeom>
          <a:ln w="0">
            <a:noFill/>
          </a:ln>
        </p:spPr>
      </p:pic>
      <p:sp>
        <p:nvSpPr>
          <p:cNvPr id="89" name="Google Shape;275;p 4"/>
          <p:cNvSpPr/>
          <p:nvPr/>
        </p:nvSpPr>
        <p:spPr>
          <a:xfrm>
            <a:off x="3025800" y="0"/>
            <a:ext cx="7054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CONSIDERAÇÕES FINAIS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90" name=""/>
          <p:cNvSpPr txBox="1"/>
          <p:nvPr/>
        </p:nvSpPr>
        <p:spPr>
          <a:xfrm>
            <a:off x="540000" y="1080000"/>
            <a:ext cx="8852400" cy="108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pt-BR" sz="1800" spc="-1" strike="noStrike"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Faça aqui o fechamento (analisar, avaliar). Indique 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que pode qualificar ainda mais as ações deste programa </a:t>
            </a:r>
            <a:endParaRPr b="0" lang="pt-BR" sz="1400" spc="-1" strike="noStrike">
              <a:latin typeface="Arial"/>
            </a:endParaRPr>
          </a:p>
          <a:p>
            <a:endParaRPr b="0" lang="pt-BR" sz="1400" spc="-1" strike="noStrike">
              <a:latin typeface="Arial"/>
            </a:endParaRPr>
          </a:p>
          <a:p>
            <a:r>
              <a:rPr b="0" lang="en-US" sz="1400" spc="-1" strike="noStrike">
                <a:solidFill>
                  <a:srgbClr val="000000"/>
                </a:solidFill>
                <a:latin typeface="Arial"/>
                <a:ea typeface="Arial"/>
              </a:rPr>
              <a:t>Caso a ação ainda não esteja concluída, pode-se descrever os resultados esperados com base no que foi feito até o momento.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0" y="4680000"/>
            <a:ext cx="10080000" cy="990720"/>
          </a:xfrm>
          <a:prstGeom prst="rect">
            <a:avLst/>
          </a:prstGeom>
          <a:ln w="0">
            <a:noFill/>
          </a:ln>
        </p:spPr>
      </p:pic>
      <p:sp>
        <p:nvSpPr>
          <p:cNvPr id="92" name="Google Shape;275;p 5"/>
          <p:cNvSpPr/>
          <p:nvPr/>
        </p:nvSpPr>
        <p:spPr>
          <a:xfrm>
            <a:off x="1260000" y="1034280"/>
            <a:ext cx="7054920" cy="94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Arial"/>
                <a:ea typeface="Arial"/>
              </a:rPr>
              <a:t>Dicas para a apresentação:</a:t>
            </a:r>
            <a:endParaRPr b="0" lang="pt-BR" sz="3000" spc="-1" strike="noStrike">
              <a:latin typeface="Arial"/>
            </a:endParaRPr>
          </a:p>
        </p:txBody>
      </p:sp>
      <p:sp>
        <p:nvSpPr>
          <p:cNvPr id="93" name="Google Shape;310;p 1"/>
          <p:cNvSpPr/>
          <p:nvPr/>
        </p:nvSpPr>
        <p:spPr>
          <a:xfrm>
            <a:off x="1260360" y="1508760"/>
            <a:ext cx="7559280" cy="283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 anchorCtr="1">
            <a:norm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Fiquem atentos ao: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https://portal.unila.edu.br/eventos/siepe-2023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Não há limite de slides, mas sim limite de tempo para as apresentações. Sugerimos que mantenham o limite de 10 slides, considerando que terá somente o máximo de 10 minutos para apresentação.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LibreOffice/7.2.1.2$Linux_X86_64 LibreOffice_project/20$Build-2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2023-10-05T14:31:18Z</dcterms:modified>
  <cp:revision>2</cp:revision>
  <dc:subject/>
  <dc:title/>
</cp:coreProperties>
</file>