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670550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57a2027a67_0_1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157a2027a67_0_1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57a2027a67_1_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57a2027a67_1_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58c936118b_6_4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58c936118b_6_4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58c936118b_6_1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58c936118b_6_1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8c936118b_6_18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8c936118b_6_18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58c936118b_6_25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58c936118b_6_2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portal.unila.edu.br/eventos/siepe-20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714600" y="3201750"/>
            <a:ext cx="77760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/>
              <a:t>Autoras (es):xxxxxx (bolsista); xxxxxxxxx (voluntária(o); xxxxxxxx(docente). </a:t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714600" y="1651900"/>
            <a:ext cx="7776000" cy="15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 strike="noStrike">
                <a:latin typeface="Arial"/>
                <a:ea typeface="Arial"/>
                <a:cs typeface="Arial"/>
                <a:sym typeface="Arial"/>
              </a:rPr>
              <a:t>TÍTULO DO TRABALHO 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714600" y="4184000"/>
            <a:ext cx="8591100" cy="11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E-mail: (apresentadoras (res). Caso a ação de extensão possua um e-mail específico de contato, pode-se acrescentar. 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Curso. Sigla do instituto: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Área temática: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504000" y="226080"/>
            <a:ext cx="9071700" cy="946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INTRODUÇÃO/OBJETIVOS</a:t>
            </a:r>
            <a:endParaRPr b="1" sz="3000"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504000" y="1326600"/>
            <a:ext cx="9071700" cy="328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Nesta etapa pode-se contextualizar o tema da ação de extensão, a importância do trabalho realizado, o problema ou os desafios que impulsionaram a ação, os objetivos e a estrutura da organização (etapas que vocês participaram de forma resumidas).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504000" y="226080"/>
            <a:ext cx="9071700" cy="946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METODOLOGIA</a:t>
            </a:r>
            <a:endParaRPr b="1" sz="3000"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504000" y="1326600"/>
            <a:ext cx="9071700" cy="328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Como foi realizada a ação de extensão e quais recursos foram usados? Ex: Houve a utilização de questionário? Aconteceram entrevistas? Como foi realizada? Foram realizadas análises de documentos, bibliográfica ou de filmes? Ocorreram encontros virtuais, formação de grupos, etc? De que forma eles foram realizados?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504000" y="226080"/>
            <a:ext cx="9071700" cy="946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RESULTADOS</a:t>
            </a:r>
            <a:endParaRPr b="1" sz="3000"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504000" y="1326600"/>
            <a:ext cx="9071700" cy="328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Pode-se refletir sobre os objetivos iniciais e se foram alcançados. Houve produção de materiais de apoio, didáticos, manuais, artigos, etc? Houve apresentação em eventos? Quais os resultados para a formação das (dos) estudantes, para a comunidade envolvida, ou para a universidade?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504000" y="226080"/>
            <a:ext cx="9071700" cy="946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CONSIDERAÇÕES FINAIS</a:t>
            </a:r>
            <a:endParaRPr b="1" sz="3000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504000" y="1326600"/>
            <a:ext cx="9071700" cy="328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Fechamento (analisar, avaliar). Resultado para cada recurso utilizado. Melhorias ou dicas para participação em ações de extensão futuras. Caso a ação ainda não esteja concluída, pode-se descrever os resultados esperados com base no que foi feito até o momento.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504000" y="226080"/>
            <a:ext cx="9071700" cy="946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REFERÊNCIAS</a:t>
            </a:r>
            <a:endParaRPr b="1" sz="3000"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504000" y="1326600"/>
            <a:ext cx="9071700" cy="328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Inserir as principais referências utilizadas durante a execução da ação de extensão.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/>
        </p:nvSpPr>
        <p:spPr>
          <a:xfrm>
            <a:off x="216000" y="203400"/>
            <a:ext cx="77760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 strike="noStrike"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0" sz="320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82482" y="3584150"/>
            <a:ext cx="2092287" cy="858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0"/>
          <p:cNvSpPr txBox="1"/>
          <p:nvPr/>
        </p:nvSpPr>
        <p:spPr>
          <a:xfrm>
            <a:off x="288000" y="968150"/>
            <a:ext cx="9504000" cy="21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700" strike="noStrike">
                <a:latin typeface="Arial"/>
                <a:ea typeface="Arial"/>
                <a:cs typeface="Arial"/>
                <a:sym typeface="Arial"/>
              </a:rPr>
              <a:t>Neste espaço faça</a:t>
            </a:r>
            <a:r>
              <a:rPr lang="pt-BR" sz="1700"/>
              <a:t> </a:t>
            </a:r>
            <a:r>
              <a:rPr b="0" lang="pt-BR" sz="1700" strike="noStrike">
                <a:latin typeface="Arial"/>
                <a:ea typeface="Arial"/>
                <a:cs typeface="Arial"/>
                <a:sym typeface="Arial"/>
              </a:rPr>
              <a:t>seus agradecimentos. Pode-se usar o mesmo texto do resumo do SEUNI.</a:t>
            </a:r>
            <a:endParaRPr sz="17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700" u="sng" strike="noStrike">
                <a:latin typeface="Arial"/>
                <a:ea typeface="Arial"/>
                <a:cs typeface="Arial"/>
                <a:sym typeface="Arial"/>
              </a:rPr>
              <a:t>Para os bolsistas</a:t>
            </a:r>
            <a:r>
              <a:rPr b="0" lang="pt-BR" sz="1700" strike="noStrike">
                <a:latin typeface="Arial"/>
                <a:ea typeface="Arial"/>
                <a:cs typeface="Arial"/>
                <a:sym typeface="Arial"/>
              </a:rPr>
              <a:t> (Fundação Araucária ou </a:t>
            </a:r>
            <a:r>
              <a:rPr lang="pt-BR" sz="1700"/>
              <a:t>PROEX</a:t>
            </a:r>
            <a:r>
              <a:rPr b="0" lang="pt-BR" sz="1700" strike="noStrike">
                <a:latin typeface="Arial"/>
                <a:ea typeface="Arial"/>
                <a:cs typeface="Arial"/>
                <a:sym typeface="Arial"/>
              </a:rPr>
              <a:t>/UNILA ou UFG/SETI) mantenha apenas </a:t>
            </a:r>
            <a:r>
              <a:rPr lang="pt-BR" sz="1700"/>
              <a:t>o</a:t>
            </a:r>
            <a:r>
              <a:rPr b="0" lang="pt-BR" sz="1700" strike="noStrike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pt-BR" sz="1700" strike="noStrike">
                <a:latin typeface="Arial"/>
                <a:ea typeface="Arial"/>
                <a:cs typeface="Arial"/>
                <a:sym typeface="Arial"/>
              </a:rPr>
              <a:t>logo </a:t>
            </a:r>
            <a:r>
              <a:rPr b="0" lang="pt-BR" sz="1700" strike="noStrike">
                <a:latin typeface="Arial"/>
                <a:ea typeface="Arial"/>
                <a:cs typeface="Arial"/>
                <a:sym typeface="Arial"/>
              </a:rPr>
              <a:t>abaixo correspondente ao seu financiamento da bolsa.</a:t>
            </a:r>
            <a:endParaRPr b="0" sz="17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/>
              <a:t>Ex: Se for bolsista da Fundação Araucária, coloca-se apenas o logo da Fundação (segundo abaixo).  </a:t>
            </a:r>
            <a:endParaRPr sz="17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/>
              <a:t>       Se for bolsista da SETI, coloca-se apenas o terceiro abaixo. </a:t>
            </a:r>
            <a:endParaRPr sz="17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* </a:t>
            </a:r>
            <a:r>
              <a:rPr lang="pt-BR" sz="1200"/>
              <a:t>A inclusão de logo de instituições de financiamento externo é </a:t>
            </a:r>
            <a:r>
              <a:rPr lang="pt-BR" sz="1200"/>
              <a:t>necessária</a:t>
            </a:r>
            <a:r>
              <a:rPr lang="pt-BR" sz="1200"/>
              <a:t> para futura prestação de contas e é uma das </a:t>
            </a:r>
            <a:r>
              <a:rPr lang="pt-BR" sz="1200"/>
              <a:t>exigências</a:t>
            </a:r>
            <a:r>
              <a:rPr lang="pt-BR" sz="1200"/>
              <a:t> dos editais dessas instituições. </a:t>
            </a:r>
            <a:endParaRPr sz="1200"/>
          </a:p>
        </p:txBody>
      </p:sp>
      <p:pic>
        <p:nvPicPr>
          <p:cNvPr id="103" name="Google Shape;10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6150" y="3168150"/>
            <a:ext cx="3187951" cy="148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95600" y="3554750"/>
            <a:ext cx="1796401" cy="91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/>
        </p:nvSpPr>
        <p:spPr>
          <a:xfrm>
            <a:off x="504000" y="504000"/>
            <a:ext cx="9216000" cy="23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Dicas para a apresentação:</a:t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800" strike="noStrike">
                <a:latin typeface="Arial"/>
                <a:ea typeface="Arial"/>
                <a:cs typeface="Arial"/>
                <a:sym typeface="Arial"/>
              </a:rPr>
              <a:t>Fiquem atentos ao:</a:t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sng">
                <a:solidFill>
                  <a:schemeClr val="hlink"/>
                </a:solidFill>
                <a:hlinkClick r:id="rId3"/>
              </a:rPr>
              <a:t>https://portal.unila.edu.br/eventos/siepe-2022</a:t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800" strike="noStrike">
                <a:latin typeface="Arial"/>
                <a:ea typeface="Arial"/>
                <a:cs typeface="Arial"/>
                <a:sym typeface="Arial"/>
              </a:rPr>
              <a:t>Não há limite de slides, mas sim limite de tempo para as apresentações. Sugerimos que mantenham o limite de 10 slides, considerando que terá somente o </a:t>
            </a:r>
            <a:r>
              <a:rPr b="1" lang="pt-BR" sz="1800" strike="noStrike">
                <a:latin typeface="Arial"/>
                <a:ea typeface="Arial"/>
                <a:cs typeface="Arial"/>
                <a:sym typeface="Arial"/>
              </a:rPr>
              <a:t>máximo de 10 minutos</a:t>
            </a:r>
            <a:r>
              <a:rPr b="0" lang="pt-BR" sz="1800" strike="noStrike">
                <a:latin typeface="Arial"/>
                <a:ea typeface="Arial"/>
                <a:cs typeface="Arial"/>
                <a:sym typeface="Arial"/>
              </a:rPr>
              <a:t> para apresentação.</a:t>
            </a:r>
            <a:endParaRPr b="0" sz="18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