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080625" cy="567055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6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50" y="90"/>
      </p:cViewPr>
      <p:guideLst>
        <p:guide orient="horz" pos="1786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smtClean="0">
                <a:latin typeface="Arial"/>
              </a:rPr>
              <a:t>Clique para editar o estilo do título mestre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os estilos do texto mestre</a:t>
            </a: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smtClean="0">
                <a:latin typeface="Arial"/>
              </a:rPr>
              <a:t>Clique para editar o estilo do título mestre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os estilos do texto mestre</a:t>
            </a: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os estilos do texto mestre</a:t>
            </a: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os estilos do texto mestre</a:t>
            </a: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smtClean="0">
                <a:latin typeface="Arial"/>
              </a:rPr>
              <a:t>Clique para editar o estilo do título mestre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os estilos do texto mestre</a:t>
            </a: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os estilos do texto mestre</a:t>
            </a: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os estilos do texto mestre</a:t>
            </a: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os estilos do texto mestre</a:t>
            </a: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os estilos do texto mestre</a:t>
            </a: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smtClean="0">
                <a:latin typeface="Arial"/>
              </a:rPr>
              <a:t>Clique para editar o estilo do título mestre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3200" b="0" strike="noStrike" spc="-1" smtClean="0">
                <a:latin typeface="Arial"/>
              </a:rPr>
              <a:t>Clique para editar o estilo do subtítulo mestre</a:t>
            </a: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smtClean="0">
                <a:latin typeface="Arial"/>
              </a:rPr>
              <a:t>Clique para editar o estilo do título mestre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smtClean="0">
                <a:latin typeface="Arial"/>
              </a:rPr>
              <a:t>Clique para editar o estilo do título mestre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os estilos do texto mestre</a:t>
            </a: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smtClean="0">
                <a:latin typeface="Arial"/>
              </a:rPr>
              <a:t>Clique para editar o estilo do título mestre</a:t>
            </a:r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3200" b="0" strike="noStrike" spc="-1" smtClean="0">
                <a:latin typeface="Arial"/>
              </a:rPr>
              <a:t>Clique para editar o estilo do subtítulo mestre</a:t>
            </a: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ítulo, 2 partes pequenas de conteúd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smtClean="0">
                <a:latin typeface="Arial"/>
              </a:rPr>
              <a:t>Clique para editar o estilo do título mestre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os estilos do texto mestre</a:t>
            </a: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os estilos do texto mestre</a:t>
            </a: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smtClean="0">
                <a:latin typeface="Arial"/>
              </a:rPr>
              <a:t>Clique para editar o estilo do título mestre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os estilos do texto mestre</a:t>
            </a: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os estilos do texto mestre</a:t>
            </a: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smtClean="0">
                <a:latin typeface="Arial"/>
              </a:rPr>
              <a:t>Clique para editar o estilo do título mestre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os estilos do texto mestre</a:t>
            </a: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os estilos do texto mestre</a:t>
            </a: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ctr"/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fld id="{17E79409-1FDD-49C7-8232-3C5CA89B1BCF}" type="slidenum">
              <a:rPr lang="pt-BR" sz="1400" b="0" strike="noStrike" spc="-1">
                <a:latin typeface="Times New Roman"/>
              </a:rPr>
              <a:pPr algn="r"/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unila.edu.br/eventos/siepe-2021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portal.unila.edu.br/eventos/siepe-2021/arquivos/clic_regulamento-eicti-2021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44000" y="2304000"/>
            <a:ext cx="7776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pt-BR" sz="1800" b="1" strike="noStrike" spc="-1">
                <a:latin typeface="Arial"/>
                <a:ea typeface="WenQuanYi Micro Hei"/>
              </a:rPr>
              <a:t>Orientado(a):</a:t>
            </a:r>
            <a:r>
              <a:t/>
            </a:r>
            <a:br/>
            <a:r>
              <a:rPr lang="pt-BR" sz="1800" b="1" strike="noStrike" spc="-1">
                <a:latin typeface="Arial"/>
              </a:rPr>
              <a:t>Orientador(a):</a:t>
            </a:r>
            <a:r>
              <a:t/>
            </a:r>
            <a:br/>
            <a:r>
              <a:rPr lang="pt-BR" sz="1800" b="1" strike="noStrike" spc="-1">
                <a:latin typeface="Arial"/>
              </a:rPr>
              <a:t>Coorientador(a)/Colaboradores: </a:t>
            </a:r>
            <a:r>
              <a:rPr lang="pt-BR" sz="1800" b="0" i="1" strike="noStrike" spc="-1">
                <a:latin typeface="Arial"/>
              </a:rPr>
              <a:t>se houver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32000" y="131040"/>
            <a:ext cx="7776000" cy="21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3200" b="1" strike="noStrike" spc="-1">
                <a:latin typeface="Arial"/>
              </a:rPr>
              <a:t>TÍTULO DO TRABALHO A SER APRESENTADO</a:t>
            </a:r>
            <a:endParaRPr lang="pt-BR" sz="3200" b="0" strike="noStrike" spc="-1">
              <a:latin typeface="Arial"/>
            </a:endParaRPr>
          </a:p>
        </p:txBody>
      </p:sp>
      <p:pic>
        <p:nvPicPr>
          <p:cNvPr id="43" name="Imagem 42"/>
          <p:cNvPicPr/>
          <p:nvPr/>
        </p:nvPicPr>
        <p:blipFill>
          <a:blip r:embed="rId2"/>
          <a:stretch/>
        </p:blipFill>
        <p:spPr>
          <a:xfrm>
            <a:off x="0" y="2880"/>
            <a:ext cx="10080000" cy="5712480"/>
          </a:xfrm>
          <a:prstGeom prst="rect">
            <a:avLst/>
          </a:prstGeom>
          <a:ln w="0">
            <a:noFill/>
          </a:ln>
        </p:spPr>
      </p:pic>
      <p:sp>
        <p:nvSpPr>
          <p:cNvPr id="44" name="CaixaDeTexto 43"/>
          <p:cNvSpPr txBox="1"/>
          <p:nvPr/>
        </p:nvSpPr>
        <p:spPr>
          <a:xfrm>
            <a:off x="72000" y="3461040"/>
            <a:ext cx="8208000" cy="1218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just"/>
            <a:r>
              <a:rPr lang="pt-BR" sz="1400" b="0" strike="noStrike" spc="-1">
                <a:latin typeface="Arial"/>
                <a:ea typeface="WenQuanYi Micro Hei"/>
              </a:rPr>
              <a:t>*Cite: </a:t>
            </a: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Voluntário IC, IC/Af, IC-EM &amp; ITI ou bolsista  IC, IC/Af, IC-EM &amp; ITI (UNILA/PRPPG, CNPq ou Fundação Araucária); E-mail:</a:t>
            </a:r>
            <a:endParaRPr lang="pt-BR" sz="1400" b="0" strike="noStrike" spc="-1">
              <a:latin typeface="Arial"/>
            </a:endParaRPr>
          </a:p>
          <a:p>
            <a:pPr algn="just"/>
            <a:r>
              <a:rPr lang="pt-BR" sz="1400" b="0" strike="noStrike" spc="-1">
                <a:solidFill>
                  <a:srgbClr val="000000"/>
                </a:solidFill>
                <a:latin typeface="Arial"/>
                <a:ea typeface="WenQuanYi Micro Hei"/>
              </a:rPr>
              <a:t>**</a:t>
            </a: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E-mail do Orientador: </a:t>
            </a:r>
            <a:endParaRPr lang="pt-BR" sz="1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Grande Área do Conhecimento: </a:t>
            </a:r>
            <a:endParaRPr lang="pt-BR" sz="1400" b="0" strike="noStrike" spc="-1">
              <a:latin typeface="Arial"/>
            </a:endParaRPr>
          </a:p>
          <a:p>
            <a:pPr algn="just"/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Sigla do Instituto: </a:t>
            </a:r>
            <a:endParaRPr lang="pt-BR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Imagem 53"/>
          <p:cNvPicPr/>
          <p:nvPr/>
        </p:nvPicPr>
        <p:blipFill>
          <a:blip r:embed="rId2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  <p:sp>
        <p:nvSpPr>
          <p:cNvPr id="55" name="CaixaDeTexto 54"/>
          <p:cNvSpPr txBox="1"/>
          <p:nvPr/>
        </p:nvSpPr>
        <p:spPr>
          <a:xfrm>
            <a:off x="216000" y="203400"/>
            <a:ext cx="7776000" cy="73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pt-BR" sz="3200" b="1" strike="noStrike" spc="-1">
                <a:latin typeface="Arial"/>
              </a:rPr>
              <a:t>Agradecimentos</a:t>
            </a:r>
            <a:endParaRPr lang="pt-BR" sz="3200" b="0" strike="noStrike" spc="-1">
              <a:latin typeface="Arial"/>
            </a:endParaRPr>
          </a:p>
        </p:txBody>
      </p:sp>
      <p:pic>
        <p:nvPicPr>
          <p:cNvPr id="56" name="Imagem 55"/>
          <p:cNvPicPr/>
          <p:nvPr/>
        </p:nvPicPr>
        <p:blipFill>
          <a:blip r:embed="rId3" cstate="print"/>
          <a:stretch/>
        </p:blipFill>
        <p:spPr>
          <a:xfrm>
            <a:off x="444600" y="3571200"/>
            <a:ext cx="2363400" cy="820800"/>
          </a:xfrm>
          <a:prstGeom prst="rect">
            <a:avLst/>
          </a:prstGeom>
          <a:ln w="0">
            <a:noFill/>
          </a:ln>
        </p:spPr>
      </p:pic>
      <p:sp>
        <p:nvSpPr>
          <p:cNvPr id="58" name="CaixaDeTexto 57"/>
          <p:cNvSpPr txBox="1"/>
          <p:nvPr/>
        </p:nvSpPr>
        <p:spPr>
          <a:xfrm>
            <a:off x="288000" y="1080000"/>
            <a:ext cx="9504000" cy="11142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just"/>
            <a:r>
              <a:rPr lang="pt-BR" sz="1800" b="0" strike="noStrike" spc="-1" dirty="0">
                <a:latin typeface="Arial"/>
              </a:rPr>
              <a:t>O último slide deve conter os seus agradecimentos. </a:t>
            </a:r>
          </a:p>
          <a:p>
            <a:pPr algn="just"/>
            <a:endParaRPr lang="pt-BR" sz="1800" b="0" strike="noStrike" spc="-1" dirty="0">
              <a:latin typeface="Arial"/>
            </a:endParaRPr>
          </a:p>
          <a:p>
            <a:pPr algn="just"/>
            <a:r>
              <a:rPr lang="pt-BR" sz="1800" b="0" strike="noStrike" spc="-1" dirty="0">
                <a:latin typeface="Arial"/>
                <a:ea typeface="WenQuanYi Micro Hei"/>
              </a:rPr>
              <a:t>Para os </a:t>
            </a:r>
            <a:r>
              <a:rPr lang="pt-BR" sz="1800" b="1" strike="noStrike" spc="-1" dirty="0">
                <a:latin typeface="Arial"/>
                <a:ea typeface="WenQuanYi Micro Hei"/>
              </a:rPr>
              <a:t>bolsistas</a:t>
            </a:r>
            <a:r>
              <a:rPr lang="pt-BR" sz="1800" b="0" strike="noStrike" spc="-1" dirty="0">
                <a:latin typeface="Arial"/>
                <a:ea typeface="WenQuanYi Micro Hei"/>
              </a:rPr>
              <a:t> (CNPq, Fundação Araucária ou </a:t>
            </a:r>
            <a:r>
              <a:rPr lang="pt-BR" sz="1800" b="0" strike="noStrike" spc="-1" dirty="0">
                <a:latin typeface="Arial"/>
              </a:rPr>
              <a:t>UNILA/PRPPG) mantenha a </a:t>
            </a:r>
            <a:r>
              <a:rPr lang="pt-BR" sz="1800" b="1" strike="noStrike" spc="-1" dirty="0">
                <a:latin typeface="Arial"/>
              </a:rPr>
              <a:t>logo marca</a:t>
            </a:r>
            <a:r>
              <a:rPr lang="pt-BR" sz="1800" b="0" strike="noStrike" spc="-1" dirty="0">
                <a:latin typeface="Arial"/>
              </a:rPr>
              <a:t> a baixo que corresponde </a:t>
            </a:r>
            <a:r>
              <a:rPr lang="pt-BR" sz="1800" b="0" strike="noStrike" spc="-1" dirty="0" smtClean="0">
                <a:latin typeface="Arial"/>
              </a:rPr>
              <a:t>ao seu </a:t>
            </a:r>
            <a:r>
              <a:rPr lang="pt-BR" sz="1800" b="0" strike="noStrike" spc="-1" dirty="0">
                <a:latin typeface="Arial"/>
              </a:rPr>
              <a:t>financiamento da bolsa.</a:t>
            </a:r>
          </a:p>
        </p:txBody>
      </p:sp>
      <p:pic>
        <p:nvPicPr>
          <p:cNvPr id="59" name="Imagem 58"/>
          <p:cNvPicPr/>
          <p:nvPr/>
        </p:nvPicPr>
        <p:blipFill>
          <a:blip r:embed="rId4"/>
          <a:stretch/>
        </p:blipFill>
        <p:spPr>
          <a:xfrm>
            <a:off x="7200000" y="3454200"/>
            <a:ext cx="2304000" cy="1081800"/>
          </a:xfrm>
          <a:prstGeom prst="rect">
            <a:avLst/>
          </a:prstGeom>
          <a:ln w="0"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189" y="3349437"/>
            <a:ext cx="3597002" cy="10683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m 44"/>
          <p:cNvPicPr/>
          <p:nvPr/>
        </p:nvPicPr>
        <p:blipFill>
          <a:blip r:embed="rId2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  <p:sp>
        <p:nvSpPr>
          <p:cNvPr id="46" name="CaixaDeTexto 45"/>
          <p:cNvSpPr txBox="1"/>
          <p:nvPr/>
        </p:nvSpPr>
        <p:spPr>
          <a:xfrm>
            <a:off x="504000" y="504000"/>
            <a:ext cx="9216000" cy="34178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just"/>
            <a:r>
              <a:rPr lang="pt-BR" sz="1800" b="0" strike="noStrike" spc="-1">
                <a:latin typeface="Arial"/>
              </a:rPr>
              <a:t>Orientação:</a:t>
            </a:r>
          </a:p>
          <a:p>
            <a:pPr algn="just"/>
            <a:endParaRPr lang="pt-BR" sz="1800" b="0" strike="noStrike" spc="-1">
              <a:latin typeface="Arial"/>
            </a:endParaRPr>
          </a:p>
          <a:p>
            <a:pPr algn="just"/>
            <a:r>
              <a:rPr lang="pt-BR" sz="1800" b="0" strike="noStrike" spc="-1">
                <a:latin typeface="Arial"/>
              </a:rPr>
              <a:t>Fiquem atentos/as ao:</a:t>
            </a:r>
          </a:p>
          <a:p>
            <a:pPr algn="just"/>
            <a:endParaRPr lang="pt-BR" sz="1800" b="0" strike="noStrike" spc="-1">
              <a:latin typeface="Arial"/>
            </a:endParaRPr>
          </a:p>
          <a:p>
            <a:pPr algn="just"/>
            <a:r>
              <a:rPr lang="pt-BR" sz="1800" b="0" strike="noStrike" spc="-1">
                <a:latin typeface="Arial"/>
                <a:hlinkClick r:id="rId3"/>
              </a:rPr>
              <a:t>https://portal.unila.edu.br/eventos/siepe-2021/</a:t>
            </a:r>
            <a:endParaRPr lang="pt-BR" sz="1800" b="0" strike="noStrike" spc="-1">
              <a:latin typeface="Arial"/>
            </a:endParaRPr>
          </a:p>
          <a:p>
            <a:pPr algn="just"/>
            <a:endParaRPr lang="pt-BR" sz="1800" b="0" strike="noStrike" spc="-1">
              <a:latin typeface="Arial"/>
            </a:endParaRPr>
          </a:p>
          <a:p>
            <a:pPr algn="just"/>
            <a:r>
              <a:rPr lang="pt-BR" sz="1800" b="0" strike="noStrike" spc="-1">
                <a:latin typeface="Arial"/>
              </a:rPr>
              <a:t>E o Regulamento</a:t>
            </a:r>
          </a:p>
          <a:p>
            <a:pPr algn="just"/>
            <a:endParaRPr lang="pt-BR" sz="1800" b="0" strike="noStrike" spc="-1">
              <a:latin typeface="Arial"/>
            </a:endParaRPr>
          </a:p>
          <a:p>
            <a:pPr algn="just"/>
            <a:r>
              <a:rPr lang="pt-BR" sz="1800" b="0" strike="noStrike" spc="-1">
                <a:latin typeface="Arial"/>
                <a:hlinkClick r:id="rId4"/>
              </a:rPr>
              <a:t>https://portal.unila.edu.br/eventos/siepe-2021/arquivos/clic_regulamento-eicti-2021.pdf</a:t>
            </a:r>
            <a:endParaRPr lang="pt-BR" sz="1800" b="0" strike="noStrike" spc="-1">
              <a:latin typeface="Arial"/>
            </a:endParaRPr>
          </a:p>
          <a:p>
            <a:pPr algn="just"/>
            <a:endParaRPr lang="pt-BR" sz="1800" b="0" strike="noStrike" spc="-1">
              <a:latin typeface="Arial"/>
            </a:endParaRPr>
          </a:p>
          <a:p>
            <a:pPr algn="just"/>
            <a:r>
              <a:rPr lang="pt-BR" sz="1800" b="0" strike="noStrike" spc="-1">
                <a:latin typeface="Arial"/>
              </a:rPr>
              <a:t>Não </a:t>
            </a:r>
            <a:r>
              <a:rPr lang="pt-BR" sz="1800" b="1" strike="noStrike" spc="-1">
                <a:latin typeface="Arial"/>
              </a:rPr>
              <a:t>há limite de slides</a:t>
            </a:r>
            <a:r>
              <a:rPr lang="pt-BR" sz="1800" b="0" strike="noStrike" spc="-1">
                <a:latin typeface="Arial"/>
              </a:rPr>
              <a:t>, mas sim limite de tempo para as apresentações. Sugerimos que mantenham o limite de 10 slides, considerando que terá somente o </a:t>
            </a:r>
            <a:r>
              <a:rPr lang="pt-BR" sz="1800" b="1" strike="noStrike" spc="-1">
                <a:latin typeface="Arial"/>
              </a:rPr>
              <a:t>máximo de 10 minutos</a:t>
            </a:r>
            <a:r>
              <a:rPr lang="pt-BR" sz="1800" b="0" strike="noStrike" spc="-1">
                <a:latin typeface="Arial"/>
              </a:rPr>
              <a:t> para apresentação.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Imagem 46"/>
          <p:cNvPicPr/>
          <p:nvPr/>
        </p:nvPicPr>
        <p:blipFill>
          <a:blip r:embed="rId2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Imagem 47"/>
          <p:cNvPicPr/>
          <p:nvPr/>
        </p:nvPicPr>
        <p:blipFill>
          <a:blip r:embed="rId2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m 48"/>
          <p:cNvPicPr/>
          <p:nvPr/>
        </p:nvPicPr>
        <p:blipFill>
          <a:blip r:embed="rId2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Imagem 49"/>
          <p:cNvPicPr/>
          <p:nvPr/>
        </p:nvPicPr>
        <p:blipFill>
          <a:blip r:embed="rId2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Imagem 50"/>
          <p:cNvPicPr/>
          <p:nvPr/>
        </p:nvPicPr>
        <p:blipFill>
          <a:blip r:embed="rId2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m 51"/>
          <p:cNvPicPr/>
          <p:nvPr/>
        </p:nvPicPr>
        <p:blipFill>
          <a:blip r:embed="rId2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m 52"/>
          <p:cNvPicPr/>
          <p:nvPr/>
        </p:nvPicPr>
        <p:blipFill>
          <a:blip r:embed="rId2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Modelo apresentação EICTI 202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apresentação EICTI 2021</Template>
  <TotalTime>1</TotalTime>
  <Words>139</Words>
  <Application>Microsoft Office PowerPoint</Application>
  <PresentationFormat>Personalizar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Arial</vt:lpstr>
      <vt:lpstr>DejaVu Sans</vt:lpstr>
      <vt:lpstr>Symbol</vt:lpstr>
      <vt:lpstr>Times New Roman</vt:lpstr>
      <vt:lpstr>WenQuanYi Micro Hei</vt:lpstr>
      <vt:lpstr>Wingdings</vt:lpstr>
      <vt:lpstr>Modelo apresentação EICTI 2021</vt:lpstr>
      <vt:lpstr>Orientado(a): Orientador(a): Coorientador(a)/Colaboradores: se houver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Orientado(a): Orientador(a): Coorientador(a)/Colaboradores: se houver</dc:title>
  <dc:creator>VANUSSA</dc:creator>
  <cp:lastModifiedBy>Márcio Góes</cp:lastModifiedBy>
  <cp:revision>3</cp:revision>
  <dcterms:created xsi:type="dcterms:W3CDTF">2021-10-26T17:18:32Z</dcterms:created>
  <dcterms:modified xsi:type="dcterms:W3CDTF">2021-11-03T12:24:31Z</dcterms:modified>
  <dc:language>pt-BR</dc:language>
</cp:coreProperties>
</file>